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5" r:id="rId9"/>
    <p:sldId id="266" r:id="rId10"/>
    <p:sldId id="267" r:id="rId11"/>
    <p:sldId id="269" r:id="rId12"/>
    <p:sldId id="270" r:id="rId13"/>
    <p:sldId id="271" r:id="rId14"/>
    <p:sldId id="298" r:id="rId15"/>
    <p:sldId id="300" r:id="rId16"/>
    <p:sldId id="301" r:id="rId17"/>
    <p:sldId id="320" r:id="rId18"/>
    <p:sldId id="338" r:id="rId19"/>
    <p:sldId id="311" r:id="rId20"/>
    <p:sldId id="314" r:id="rId21"/>
    <p:sldId id="315" r:id="rId22"/>
    <p:sldId id="316" r:id="rId23"/>
    <p:sldId id="317"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h7yjKzINRPRhYoipCjAtw7biIPW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0F1D42-1642-487D-97B6-95DBB786F3FC}">
  <a:tblStyle styleId="{AF0F1D42-1642-487D-97B6-95DBB786F3F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4" autoAdjust="0"/>
    <p:restoredTop sz="94660"/>
  </p:normalViewPr>
  <p:slideViewPr>
    <p:cSldViewPr snapToGrid="0">
      <p:cViewPr varScale="1">
        <p:scale>
          <a:sx n="78" d="100"/>
          <a:sy n="78" d="100"/>
        </p:scale>
        <p:origin x="85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72"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68"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6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Meiryo"/>
                <a:ea typeface="Meiryo"/>
                <a:cs typeface="Meiryo"/>
                <a:sym typeface="Meiryo"/>
              </a:rPr>
              <a:t>‹#›</a:t>
            </a:fld>
            <a:endParaRPr sz="1200" b="0" i="0" u="none" strike="noStrike" cap="none">
              <a:solidFill>
                <a:schemeClr val="dk1"/>
              </a:solidFill>
              <a:latin typeface="Meiryo"/>
              <a:ea typeface="Meiryo"/>
              <a:cs typeface="Meiryo"/>
              <a:sym typeface="Meiry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latin typeface="Meiryo"/>
              <a:ea typeface="Meiryo"/>
              <a:cs typeface="Meiryo"/>
              <a:sym typeface="Meiryo"/>
            </a:endParaRPr>
          </a:p>
        </p:txBody>
      </p:sp>
      <p:sp>
        <p:nvSpPr>
          <p:cNvPr id="49" name="Google Shape;4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latin typeface="Meiryo"/>
                <a:ea typeface="Meiryo"/>
                <a:cs typeface="Meiryo"/>
                <a:sym typeface="Meiryo"/>
              </a:rPr>
              <a:t>1</a:t>
            </a:fld>
            <a:endParaRPr>
              <a:latin typeface="Meiryo"/>
              <a:ea typeface="Meiryo"/>
              <a:cs typeface="Meiryo"/>
              <a:sym typeface="Meiry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225" name="Google Shape;22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latin typeface="Meiryo"/>
                <a:ea typeface="Meiryo"/>
                <a:cs typeface="Meiryo"/>
                <a:sym typeface="Meiryo"/>
              </a:rPr>
              <a:t>10</a:t>
            </a:fld>
            <a:endParaRPr>
              <a:latin typeface="Meiryo"/>
              <a:ea typeface="Meiryo"/>
              <a:cs typeface="Meiryo"/>
              <a:sym typeface="Meiry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283" name="Google Shape;28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291" name="Google Shape;291;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300" name="Google Shape;30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2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687" name="Google Shape;687;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9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728" name="Google Shape;728;p9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9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752" name="Google Shape;752;p9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097" name="Google Shape;1097;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a:extLst>
            <a:ext uri="{FF2B5EF4-FFF2-40B4-BE49-F238E27FC236}">
              <a16:creationId xmlns:a16="http://schemas.microsoft.com/office/drawing/2014/main" id="{9B253313-75E6-26D2-BFC3-EE10EC6A1D08}"/>
            </a:ext>
          </a:extLst>
        </p:cNvPr>
        <p:cNvGrpSpPr/>
        <p:nvPr/>
      </p:nvGrpSpPr>
      <p:grpSpPr>
        <a:xfrm>
          <a:off x="0" y="0"/>
          <a:ext cx="0" cy="0"/>
          <a:chOff x="0" y="0"/>
          <a:chExt cx="0" cy="0"/>
        </a:xfrm>
      </p:grpSpPr>
      <p:sp>
        <p:nvSpPr>
          <p:cNvPr id="1096" name="Google Shape;1096;p28:notes">
            <a:extLst>
              <a:ext uri="{FF2B5EF4-FFF2-40B4-BE49-F238E27FC236}">
                <a16:creationId xmlns:a16="http://schemas.microsoft.com/office/drawing/2014/main" id="{AF718A0B-D391-791C-D4B7-2B8A122E5E07}"/>
              </a:ext>
            </a:extLst>
          </p:cNvPr>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097" name="Google Shape;1097;p28:notes">
            <a:extLst>
              <a:ext uri="{FF2B5EF4-FFF2-40B4-BE49-F238E27FC236}">
                <a16:creationId xmlns:a16="http://schemas.microsoft.com/office/drawing/2014/main" id="{AA133C1D-7448-3195-B97A-2FC03BD3A479}"/>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9874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933" name="Google Shape;933;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54" name="Google Shape;5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4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962" name="Google Shape;962;p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975" name="Google Shape;97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3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2" name="Google Shape;982;p3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Meiryo"/>
              <a:ea typeface="Meiryo"/>
              <a:cs typeface="Meiryo"/>
              <a:sym typeface="Meiryo"/>
            </a:endParaRPr>
          </a:p>
        </p:txBody>
      </p:sp>
      <p:sp>
        <p:nvSpPr>
          <p:cNvPr id="983" name="Google Shape;983;p3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Meiryo"/>
                <a:ea typeface="Meiryo"/>
                <a:cs typeface="Meiryo"/>
                <a:sym typeface="Meiryo"/>
              </a:rPr>
              <a:t>22</a:t>
            </a:fld>
            <a:endParaRPr sz="1200">
              <a:solidFill>
                <a:schemeClr val="dk1"/>
              </a:solidFill>
              <a:latin typeface="Meiryo"/>
              <a:ea typeface="Meiryo"/>
              <a:cs typeface="Meiryo"/>
              <a:sym typeface="Meiry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1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Meiryo"/>
              <a:ea typeface="Meiryo"/>
              <a:cs typeface="Meiryo"/>
              <a:sym typeface="Meiryo"/>
            </a:endParaRPr>
          </a:p>
        </p:txBody>
      </p:sp>
      <p:sp>
        <p:nvSpPr>
          <p:cNvPr id="993" name="Google Shape;993;p11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altLang="ja-JP" sz="1200">
                <a:solidFill>
                  <a:schemeClr val="dk1"/>
                </a:solidFill>
                <a:latin typeface="Meiryo"/>
                <a:ea typeface="Meiryo"/>
                <a:cs typeface="Meiryo"/>
                <a:sym typeface="Meiryo"/>
              </a:rPr>
              <a:t>23</a:t>
            </a:fld>
            <a:endParaRPr sz="1200">
              <a:solidFill>
                <a:schemeClr val="dk1"/>
              </a:solidFill>
              <a:latin typeface="Meiryo"/>
              <a:ea typeface="Meiryo"/>
              <a:cs typeface="Meiryo"/>
              <a:sym typeface="Meiry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63" name="Google Shape;6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latin typeface="Meiryo"/>
                <a:ea typeface="Meiryo"/>
                <a:cs typeface="Meiryo"/>
                <a:sym typeface="Meiryo"/>
              </a:rPr>
              <a:t>3</a:t>
            </a:fld>
            <a:endParaRPr>
              <a:latin typeface="Meiryo"/>
              <a:ea typeface="Meiryo"/>
              <a:cs typeface="Meiryo"/>
              <a:sym typeface="Meiry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69" name="Google Shape;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latin typeface="Meiryo"/>
                <a:ea typeface="Meiryo"/>
                <a:cs typeface="Meiryo"/>
                <a:sym typeface="Meiryo"/>
              </a:rPr>
              <a:t>4</a:t>
            </a:fld>
            <a:endParaRPr>
              <a:latin typeface="Meiryo"/>
              <a:ea typeface="Meiryo"/>
              <a:cs typeface="Meiryo"/>
              <a:sym typeface="Meiry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88" name="Google Shape;8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13" name="Google Shape;11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121" name="Google Shape;12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Meiryo"/>
              <a:ea typeface="Meiryo"/>
              <a:cs typeface="Meiryo"/>
              <a:sym typeface="Meiryo"/>
            </a:endParaRPr>
          </a:p>
        </p:txBody>
      </p:sp>
      <p:sp>
        <p:nvSpPr>
          <p:cNvPr id="207" name="Google Shape;2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latin typeface="Meiryo"/>
              <a:ea typeface="Meiryo"/>
              <a:cs typeface="Meiryo"/>
              <a:sym typeface="Meiryo"/>
            </a:endParaRPr>
          </a:p>
        </p:txBody>
      </p:sp>
      <p:sp>
        <p:nvSpPr>
          <p:cNvPr id="214" name="Google Shape;2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表紙">
  <p:cSld name="1_表紙">
    <p:spTree>
      <p:nvGrpSpPr>
        <p:cNvPr id="1" name="Shape 12"/>
        <p:cNvGrpSpPr/>
        <p:nvPr/>
      </p:nvGrpSpPr>
      <p:grpSpPr>
        <a:xfrm>
          <a:off x="0" y="0"/>
          <a:ext cx="0" cy="0"/>
          <a:chOff x="0" y="0"/>
          <a:chExt cx="0" cy="0"/>
        </a:xfrm>
      </p:grpSpPr>
      <p:sp>
        <p:nvSpPr>
          <p:cNvPr id="13" name="Google Shape;13;g2f838c1bf0d_0_204"/>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14" name="Google Shape;14;g2f838c1bf0d_0_204"/>
          <p:cNvSpPr txBox="1">
            <a:spLocks noGrp="1"/>
          </p:cNvSpPr>
          <p:nvPr>
            <p:ph type="ctrTitle"/>
          </p:nvPr>
        </p:nvSpPr>
        <p:spPr>
          <a:xfrm>
            <a:off x="756003" y="2461018"/>
            <a:ext cx="7596300" cy="1944000"/>
          </a:xfrm>
          <a:prstGeom prst="rect">
            <a:avLst/>
          </a:prstGeom>
          <a:noFill/>
          <a:ln>
            <a:noFill/>
          </a:ln>
        </p:spPr>
        <p:txBody>
          <a:bodyPr spcFirstLastPara="1" wrap="square" lIns="91425" tIns="45700" rIns="91425" bIns="45700" anchor="ctr" anchorCtr="0">
            <a:noAutofit/>
          </a:bodyPr>
          <a:lstStyle>
            <a:lvl1pPr marR="0" lvl="0" algn="l">
              <a:lnSpc>
                <a:spcPct val="110000"/>
              </a:lnSpc>
              <a:spcBef>
                <a:spcPts val="0"/>
              </a:spcBef>
              <a:spcAft>
                <a:spcPts val="0"/>
              </a:spcAft>
              <a:buClr>
                <a:schemeClr val="dk1"/>
              </a:buClr>
              <a:buSzPts val="4800"/>
              <a:buFont typeface="Arial"/>
              <a:buNone/>
              <a:defRPr sz="4800" b="1" i="0" u="none" strike="noStrike" cap="none">
                <a:solidFill>
                  <a:schemeClr val="dk1"/>
                </a:solidFill>
                <a:latin typeface="Meiryo"/>
                <a:ea typeface="Meiryo"/>
                <a:cs typeface="Meiryo"/>
                <a:sym typeface="Meiryo"/>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g2f838c1bf0d_0_204"/>
          <p:cNvSpPr/>
          <p:nvPr/>
        </p:nvSpPr>
        <p:spPr>
          <a:xfrm>
            <a:off x="0" y="-1"/>
            <a:ext cx="12192000" cy="72000"/>
          </a:xfrm>
          <a:prstGeom prst="rect">
            <a:avLst/>
          </a:prstGeom>
          <a:solidFill>
            <a:srgbClr val="005BA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pic>
        <p:nvPicPr>
          <p:cNvPr id="16" name="Google Shape;16;g2f838c1bf0d_0_204"/>
          <p:cNvPicPr preferRelativeResize="0"/>
          <p:nvPr/>
        </p:nvPicPr>
        <p:blipFill rotWithShape="1">
          <a:blip r:embed="rId2">
            <a:alphaModFix/>
          </a:blip>
          <a:srcRect/>
          <a:stretch/>
        </p:blipFill>
        <p:spPr>
          <a:xfrm>
            <a:off x="767821" y="635734"/>
            <a:ext cx="2917095" cy="730560"/>
          </a:xfrm>
          <a:prstGeom prst="rect">
            <a:avLst/>
          </a:prstGeom>
          <a:noFill/>
          <a:ln>
            <a:noFill/>
          </a:ln>
        </p:spPr>
      </p:pic>
      <p:pic>
        <p:nvPicPr>
          <p:cNvPr id="17" name="Google Shape;17;g2f838c1bf0d_0_204"/>
          <p:cNvPicPr preferRelativeResize="0"/>
          <p:nvPr/>
        </p:nvPicPr>
        <p:blipFill rotWithShape="1">
          <a:blip r:embed="rId3">
            <a:alphaModFix/>
          </a:blip>
          <a:srcRect/>
          <a:stretch/>
        </p:blipFill>
        <p:spPr>
          <a:xfrm>
            <a:off x="8578272" y="5910692"/>
            <a:ext cx="2846005" cy="474892"/>
          </a:xfrm>
          <a:prstGeom prst="rect">
            <a:avLst/>
          </a:prstGeom>
          <a:noFill/>
          <a:ln>
            <a:noFill/>
          </a:ln>
        </p:spPr>
      </p:pic>
      <p:sp>
        <p:nvSpPr>
          <p:cNvPr id="18" name="Google Shape;18;g2f838c1bf0d_0_204"/>
          <p:cNvSpPr txBox="1">
            <a:spLocks noGrp="1"/>
          </p:cNvSpPr>
          <p:nvPr>
            <p:ph type="body" idx="1"/>
          </p:nvPr>
        </p:nvSpPr>
        <p:spPr>
          <a:xfrm>
            <a:off x="756000" y="5334033"/>
            <a:ext cx="5040000" cy="1074900"/>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1000"/>
              </a:spcBef>
              <a:spcAft>
                <a:spcPts val="0"/>
              </a:spcAft>
              <a:buClr>
                <a:schemeClr val="dk1"/>
              </a:buClr>
              <a:buSzPts val="1800"/>
              <a:buFont typeface="Arial"/>
              <a:buNone/>
              <a:defRPr sz="1800" b="0"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pic>
        <p:nvPicPr>
          <p:cNvPr id="19" name="Google Shape;19;g2f838c1bf0d_0_204" descr="アイコン&#10;&#10;自動的に生成された説明"/>
          <p:cNvPicPr preferRelativeResize="0"/>
          <p:nvPr/>
        </p:nvPicPr>
        <p:blipFill rotWithShape="1">
          <a:blip r:embed="rId4">
            <a:alphaModFix/>
          </a:blip>
          <a:srcRect l="-3969" b="-628"/>
          <a:stretch/>
        </p:blipFill>
        <p:spPr>
          <a:xfrm>
            <a:off x="7596555" y="-1"/>
            <a:ext cx="4607168" cy="385211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ベーススライド">
  <p:cSld name="4_ベーススライドA">
    <p:spTree>
      <p:nvGrpSpPr>
        <p:cNvPr id="1" name="Shape 20"/>
        <p:cNvGrpSpPr/>
        <p:nvPr/>
      </p:nvGrpSpPr>
      <p:grpSpPr>
        <a:xfrm>
          <a:off x="0" y="0"/>
          <a:ext cx="0" cy="0"/>
          <a:chOff x="0" y="0"/>
          <a:chExt cx="0" cy="0"/>
        </a:xfrm>
      </p:grpSpPr>
      <p:sp>
        <p:nvSpPr>
          <p:cNvPr id="21" name="Google Shape;21;g2f838c1bf0d_0_218"/>
          <p:cNvSpPr/>
          <p:nvPr/>
        </p:nvSpPr>
        <p:spPr>
          <a:xfrm>
            <a:off x="8" y="6528644"/>
            <a:ext cx="12192000" cy="325200"/>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22" name="Google Shape;22;g2f838c1bf0d_0_21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D"/>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
        <p:nvSpPr>
          <p:cNvPr id="23" name="Google Shape;23;g2f838c1bf0d_0_218"/>
          <p:cNvSpPr txBox="1">
            <a:spLocks noGrp="1"/>
          </p:cNvSpPr>
          <p:nvPr>
            <p:ph type="body" idx="1"/>
          </p:nvPr>
        </p:nvSpPr>
        <p:spPr>
          <a:xfrm>
            <a:off x="289551" y="810600"/>
            <a:ext cx="11628000" cy="5618400"/>
          </a:xfrm>
          <a:prstGeom prst="rect">
            <a:avLst/>
          </a:prstGeom>
          <a:noFill/>
          <a:ln>
            <a:noFill/>
          </a:ln>
        </p:spPr>
        <p:txBody>
          <a:bodyPr spcFirstLastPara="1" wrap="square" lIns="0" tIns="45700" rIns="0" bIns="45700" anchor="t" anchorCtr="0">
            <a:normAutofit/>
          </a:bodyPr>
          <a:lstStyle>
            <a:lvl1pPr marL="457200" lvl="0" indent="-228600" algn="l">
              <a:lnSpc>
                <a:spcPct val="110000"/>
              </a:lnSpc>
              <a:spcBef>
                <a:spcPts val="1000"/>
              </a:spcBef>
              <a:spcAft>
                <a:spcPts val="0"/>
              </a:spcAft>
              <a:buClr>
                <a:schemeClr val="accent1"/>
              </a:buClr>
              <a:buSzPts val="2400"/>
              <a:buFont typeface="Meiryo"/>
              <a:buNone/>
              <a:defRPr sz="2400">
                <a:solidFill>
                  <a:schemeClr val="dk1"/>
                </a:solidFill>
              </a:defRPr>
            </a:lvl1pPr>
            <a:lvl2pPr marL="914400" lvl="1" indent="-228600" algn="l">
              <a:lnSpc>
                <a:spcPct val="110000"/>
              </a:lnSpc>
              <a:spcBef>
                <a:spcPts val="500"/>
              </a:spcBef>
              <a:spcAft>
                <a:spcPts val="0"/>
              </a:spcAft>
              <a:buClr>
                <a:schemeClr val="accent1"/>
              </a:buClr>
              <a:buSzPts val="2640"/>
              <a:buFont typeface="Meiryo"/>
              <a:buNone/>
              <a:defRPr sz="2200">
                <a:solidFill>
                  <a:schemeClr val="dk1"/>
                </a:solidFill>
              </a:defRPr>
            </a:lvl2pPr>
            <a:lvl3pPr marL="1371600" lvl="2" indent="-228600" algn="l">
              <a:lnSpc>
                <a:spcPct val="110000"/>
              </a:lnSpc>
              <a:spcBef>
                <a:spcPts val="500"/>
              </a:spcBef>
              <a:spcAft>
                <a:spcPts val="0"/>
              </a:spcAft>
              <a:buClr>
                <a:schemeClr val="accent1"/>
              </a:buClr>
              <a:buSzPts val="2400"/>
              <a:buFont typeface="Meiryo"/>
              <a:buNone/>
              <a:defRPr sz="2000">
                <a:solidFill>
                  <a:schemeClr val="dk1"/>
                </a:solidFill>
              </a:defRPr>
            </a:lvl3pPr>
            <a:lvl4pPr marL="1828800" lvl="3" indent="-228600" algn="l">
              <a:lnSpc>
                <a:spcPct val="110000"/>
              </a:lnSpc>
              <a:spcBef>
                <a:spcPts val="500"/>
              </a:spcBef>
              <a:spcAft>
                <a:spcPts val="0"/>
              </a:spcAft>
              <a:buClr>
                <a:schemeClr val="accent1"/>
              </a:buClr>
              <a:buSzPts val="2160"/>
              <a:buFont typeface="Arial"/>
              <a:buNone/>
              <a:defRPr>
                <a:solidFill>
                  <a:schemeClr val="dk1"/>
                </a:solidFill>
              </a:defRPr>
            </a:lvl4pPr>
            <a:lvl5pPr marL="2286000" lvl="4" indent="-330200" algn="l">
              <a:lnSpc>
                <a:spcPct val="110000"/>
              </a:lnSpc>
              <a:spcBef>
                <a:spcPts val="500"/>
              </a:spcBef>
              <a:spcAft>
                <a:spcPts val="0"/>
              </a:spcAft>
              <a:buClr>
                <a:schemeClr val="accent2"/>
              </a:buClr>
              <a:buSzPts val="1600"/>
              <a:buFont typeface="Noto Sans Symbols"/>
              <a:buChar char="●"/>
              <a:defRPr>
                <a:solidFill>
                  <a:schemeClr val="dk1"/>
                </a:solidFill>
              </a:defRPr>
            </a:lvl5pPr>
            <a:lvl6pPr marL="2743200" lvl="5" indent="-317500" algn="l">
              <a:lnSpc>
                <a:spcPct val="90000"/>
              </a:lnSpc>
              <a:spcBef>
                <a:spcPts val="500"/>
              </a:spcBef>
              <a:spcAft>
                <a:spcPts val="0"/>
              </a:spcAft>
              <a:buClr>
                <a:schemeClr val="accent2"/>
              </a:buClr>
              <a:buSzPts val="1400"/>
              <a:buFont typeface="Noto Sans Symbols"/>
              <a:buChar char="●"/>
              <a:defRPr/>
            </a:lvl6pPr>
            <a:lvl7pPr marL="3200400" lvl="6" indent="-317500" algn="l">
              <a:lnSpc>
                <a:spcPct val="90000"/>
              </a:lnSpc>
              <a:spcBef>
                <a:spcPts val="500"/>
              </a:spcBef>
              <a:spcAft>
                <a:spcPts val="0"/>
              </a:spcAft>
              <a:buClr>
                <a:schemeClr val="accent2"/>
              </a:buClr>
              <a:buSzPts val="1400"/>
              <a:buFont typeface="Noto Sans Symbols"/>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 name="Google Shape;24;g2f838c1bf0d_0_218"/>
          <p:cNvCxnSpPr/>
          <p:nvPr/>
        </p:nvCxnSpPr>
        <p:spPr>
          <a:xfrm>
            <a:off x="0" y="639752"/>
            <a:ext cx="12192000" cy="0"/>
          </a:xfrm>
          <a:prstGeom prst="straightConnector1">
            <a:avLst/>
          </a:prstGeom>
          <a:noFill/>
          <a:ln w="28575" cap="flat" cmpd="sng">
            <a:solidFill>
              <a:schemeClr val="accent1"/>
            </a:solidFill>
            <a:prstDash val="solid"/>
            <a:miter lim="800000"/>
            <a:headEnd type="none" w="sm" len="sm"/>
            <a:tailEnd type="none" w="sm" len="sm"/>
          </a:ln>
        </p:spPr>
      </p:cxnSp>
      <p:pic>
        <p:nvPicPr>
          <p:cNvPr id="25" name="Google Shape;25;g2f838c1bf0d_0_218"/>
          <p:cNvPicPr preferRelativeResize="0"/>
          <p:nvPr/>
        </p:nvPicPr>
        <p:blipFill rotWithShape="1">
          <a:blip r:embed="rId2">
            <a:alphaModFix/>
          </a:blip>
          <a:srcRect/>
          <a:stretch/>
        </p:blipFill>
        <p:spPr>
          <a:xfrm>
            <a:off x="10687651" y="145997"/>
            <a:ext cx="1341864" cy="322908"/>
          </a:xfrm>
          <a:prstGeom prst="rect">
            <a:avLst/>
          </a:prstGeom>
          <a:noFill/>
          <a:ln>
            <a:noFill/>
          </a:ln>
        </p:spPr>
      </p:pic>
      <p:sp>
        <p:nvSpPr>
          <p:cNvPr id="26" name="Google Shape;26;g2f838c1bf0d_0_218"/>
          <p:cNvSpPr txBox="1"/>
          <p:nvPr/>
        </p:nvSpPr>
        <p:spPr>
          <a:xfrm>
            <a:off x="4884787" y="6583472"/>
            <a:ext cx="2422500" cy="239897"/>
          </a:xfrm>
          <a:prstGeom prst="rect">
            <a:avLst/>
          </a:prstGeom>
          <a:noFill/>
          <a:ln>
            <a:noFill/>
          </a:ln>
        </p:spPr>
        <p:txBody>
          <a:bodyPr spcFirstLastPara="1" wrap="square" lIns="91425" tIns="45700" rIns="91425" bIns="45700" anchor="t" anchorCtr="0">
            <a:spAutoFit/>
          </a:bodyPr>
          <a:lstStyle/>
          <a:p>
            <a:pPr marL="0" marR="0" lvl="0" indent="0" algn="r" rtl="0">
              <a:lnSpc>
                <a:spcPct val="120000"/>
              </a:lnSpc>
              <a:spcBef>
                <a:spcPts val="0"/>
              </a:spcBef>
              <a:spcAft>
                <a:spcPts val="0"/>
              </a:spcAft>
              <a:buClr>
                <a:srgbClr val="3AAFC5"/>
              </a:buClr>
              <a:buSzPts val="799"/>
              <a:buFont typeface="Arial"/>
              <a:buNone/>
            </a:pPr>
            <a:r>
              <a:rPr lang="ja-JP" sz="799" b="0" i="0" u="none" strike="noStrike" cap="none">
                <a:solidFill>
                  <a:srgbClr val="3AAFC5"/>
                </a:solidFill>
                <a:latin typeface="Meiryo"/>
                <a:ea typeface="Meiryo"/>
                <a:cs typeface="Meiryo"/>
                <a:sym typeface="Meiryo"/>
              </a:rPr>
              <a:t>© 2015-2024 GMO GlobalSign Holdings K.K.</a:t>
            </a:r>
            <a:endParaRPr sz="799" b="0" i="0" u="none" strike="noStrike" cap="none">
              <a:solidFill>
                <a:srgbClr val="3AAFC5"/>
              </a:solidFill>
              <a:latin typeface="Meiryo"/>
              <a:ea typeface="Meiryo"/>
              <a:cs typeface="Meiryo"/>
              <a:sym typeface="Meiryo"/>
            </a:endParaRPr>
          </a:p>
        </p:txBody>
      </p:sp>
      <p:sp>
        <p:nvSpPr>
          <p:cNvPr id="27" name="Google Shape;27;g2f838c1bf0d_0_21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3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中間表紙">
  <p:cSld name="2_中間表紙">
    <p:bg>
      <p:bgPr>
        <a:solidFill>
          <a:schemeClr val="accent1"/>
        </a:solidFill>
        <a:effectLst/>
      </p:bgPr>
    </p:bg>
    <p:spTree>
      <p:nvGrpSpPr>
        <p:cNvPr id="1" name="Shape 28"/>
        <p:cNvGrpSpPr/>
        <p:nvPr/>
      </p:nvGrpSpPr>
      <p:grpSpPr>
        <a:xfrm>
          <a:off x="0" y="0"/>
          <a:ext cx="0" cy="0"/>
          <a:chOff x="0" y="0"/>
          <a:chExt cx="0" cy="0"/>
        </a:xfrm>
      </p:grpSpPr>
      <p:pic>
        <p:nvPicPr>
          <p:cNvPr id="29" name="Google Shape;29;g2f838c1bf0d_0_212"/>
          <p:cNvPicPr preferRelativeResize="0"/>
          <p:nvPr/>
        </p:nvPicPr>
        <p:blipFill rotWithShape="1">
          <a:blip r:embed="rId2">
            <a:alphaModFix/>
          </a:blip>
          <a:srcRect l="-14594"/>
          <a:stretch/>
        </p:blipFill>
        <p:spPr>
          <a:xfrm>
            <a:off x="2675366" y="-1"/>
            <a:ext cx="9516639" cy="6858001"/>
          </a:xfrm>
          <a:prstGeom prst="rect">
            <a:avLst/>
          </a:prstGeom>
          <a:noFill/>
          <a:ln>
            <a:noFill/>
          </a:ln>
        </p:spPr>
      </p:pic>
      <p:sp>
        <p:nvSpPr>
          <p:cNvPr id="30" name="Google Shape;30;g2f838c1bf0d_0_212"/>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lvl1pPr marR="0" lvl="0" algn="l">
              <a:lnSpc>
                <a:spcPct val="110000"/>
              </a:lnSpc>
              <a:spcBef>
                <a:spcPts val="0"/>
              </a:spcBef>
              <a:spcAft>
                <a:spcPts val="0"/>
              </a:spcAft>
              <a:buClr>
                <a:schemeClr val="dk1"/>
              </a:buClr>
              <a:buSzPts val="4400"/>
              <a:buFont typeface="Arial"/>
              <a:buNone/>
              <a:defRPr sz="4400" b="1" i="0" u="none" strike="noStrike" cap="none">
                <a:solidFill>
                  <a:schemeClr val="lt1"/>
                </a:solidFill>
                <a:latin typeface="Meiryo"/>
                <a:ea typeface="Meiryo"/>
                <a:cs typeface="Meiryo"/>
                <a:sym typeface="Meiryo"/>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中間表紙">
  <p:cSld name="3_中間表紙">
    <p:spTree>
      <p:nvGrpSpPr>
        <p:cNvPr id="1" name="Shape 31"/>
        <p:cNvGrpSpPr/>
        <p:nvPr/>
      </p:nvGrpSpPr>
      <p:grpSpPr>
        <a:xfrm>
          <a:off x="0" y="0"/>
          <a:ext cx="0" cy="0"/>
          <a:chOff x="0" y="0"/>
          <a:chExt cx="0" cy="0"/>
        </a:xfrm>
      </p:grpSpPr>
      <p:sp>
        <p:nvSpPr>
          <p:cNvPr id="32" name="Google Shape;32;g2f838c1bf0d_0_215"/>
          <p:cNvSpPr txBox="1">
            <a:spLocks noGrp="1"/>
          </p:cNvSpPr>
          <p:nvPr>
            <p:ph type="ctrTitle"/>
          </p:nvPr>
        </p:nvSpPr>
        <p:spPr>
          <a:xfrm>
            <a:off x="3337479" y="2457000"/>
            <a:ext cx="7920000" cy="1944000"/>
          </a:xfrm>
          <a:prstGeom prst="rect">
            <a:avLst/>
          </a:prstGeom>
          <a:noFill/>
          <a:ln>
            <a:noFill/>
          </a:ln>
        </p:spPr>
        <p:txBody>
          <a:bodyPr spcFirstLastPara="1" wrap="square" lIns="91425" tIns="45700" rIns="91425" bIns="45700" anchor="ctr" anchorCtr="0">
            <a:noAutofit/>
          </a:bodyPr>
          <a:lstStyle>
            <a:lvl1pPr marR="0" lvl="0" algn="ctr">
              <a:lnSpc>
                <a:spcPct val="110000"/>
              </a:lnSpc>
              <a:spcBef>
                <a:spcPts val="0"/>
              </a:spcBef>
              <a:spcAft>
                <a:spcPts val="0"/>
              </a:spcAft>
              <a:buClr>
                <a:schemeClr val="dk1"/>
              </a:buClr>
              <a:buSzPts val="4400"/>
              <a:buFont typeface="Arial"/>
              <a:buNone/>
              <a:defRPr sz="4400" b="1" i="0" u="none" strike="noStrike" cap="none">
                <a:solidFill>
                  <a:schemeClr val="dk1"/>
                </a:solidFill>
                <a:latin typeface="Meiryo"/>
                <a:ea typeface="Meiryo"/>
                <a:cs typeface="Meiryo"/>
                <a:sym typeface="Meiryo"/>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3" name="Google Shape;33;g2f838c1bf0d_0_215" descr="図形 が含まれている画像&#10;&#10;自動的に生成された説明"/>
          <p:cNvPicPr preferRelativeResize="0"/>
          <p:nvPr/>
        </p:nvPicPr>
        <p:blipFill rotWithShape="1">
          <a:blip r:embed="rId2">
            <a:alphaModFix/>
          </a:blip>
          <a:srcRect/>
          <a:stretch/>
        </p:blipFill>
        <p:spPr>
          <a:xfrm>
            <a:off x="0" y="0"/>
            <a:ext cx="2403909"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ユーザー設定レイアウト">
  <p:cSld name="7_ユーザー設定レイアウト">
    <p:spTree>
      <p:nvGrpSpPr>
        <p:cNvPr id="1" name="Shape 34"/>
        <p:cNvGrpSpPr/>
        <p:nvPr/>
      </p:nvGrpSpPr>
      <p:grpSpPr>
        <a:xfrm>
          <a:off x="0" y="0"/>
          <a:ext cx="0" cy="0"/>
          <a:chOff x="0" y="0"/>
          <a:chExt cx="0" cy="0"/>
        </a:xfrm>
      </p:grpSpPr>
      <p:sp>
        <p:nvSpPr>
          <p:cNvPr id="35" name="Google Shape;35;p119"/>
          <p:cNvSpPr txBox="1">
            <a:spLocks noGrp="1"/>
          </p:cNvSpPr>
          <p:nvPr>
            <p:ph type="body" idx="1"/>
          </p:nvPr>
        </p:nvSpPr>
        <p:spPr>
          <a:xfrm>
            <a:off x="814917" y="1188000"/>
            <a:ext cx="10562166" cy="1056462"/>
          </a:xfrm>
          <a:prstGeom prst="rect">
            <a:avLst/>
          </a:prstGeom>
          <a:noFill/>
          <a:ln>
            <a:noFill/>
          </a:ln>
        </p:spPr>
        <p:txBody>
          <a:bodyPr spcFirstLastPara="1" wrap="square" lIns="91425" tIns="45700" rIns="91425" bIns="45700" anchor="t" anchorCtr="0">
            <a:noAutofit/>
          </a:bodyPr>
          <a:lstStyle>
            <a:lvl1pPr marL="457200" marR="0" lvl="0" indent="-228600" algn="ctr">
              <a:lnSpc>
                <a:spcPct val="120000"/>
              </a:lnSpc>
              <a:spcBef>
                <a:spcPts val="0"/>
              </a:spcBef>
              <a:spcAft>
                <a:spcPts val="0"/>
              </a:spcAft>
              <a:buClr>
                <a:schemeClr val="dk1"/>
              </a:buClr>
              <a:buSzPts val="1400"/>
              <a:buFont typeface="Arial"/>
              <a:buNone/>
              <a:defRPr sz="1400" b="0"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36" name="Google Shape;36;p119"/>
          <p:cNvSpPr txBox="1">
            <a:spLocks noGrp="1"/>
          </p:cNvSpPr>
          <p:nvPr>
            <p:ph type="body" idx="2"/>
          </p:nvPr>
        </p:nvSpPr>
        <p:spPr>
          <a:xfrm>
            <a:off x="960000" y="252000"/>
            <a:ext cx="10417083" cy="360000"/>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0"/>
              </a:spcBef>
              <a:spcAft>
                <a:spcPts val="0"/>
              </a:spcAft>
              <a:buClr>
                <a:schemeClr val="accent2"/>
              </a:buClr>
              <a:buSzPts val="1300"/>
              <a:buFont typeface="Arial"/>
              <a:buNone/>
              <a:defRPr sz="1300" b="0" i="0" u="none" strike="noStrike" cap="none">
                <a:solidFill>
                  <a:schemeClr val="accent2"/>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37" name="Google Shape;37;p119"/>
          <p:cNvSpPr txBox="1">
            <a:spLocks noGrp="1"/>
          </p:cNvSpPr>
          <p:nvPr>
            <p:ph type="sldNum" idx="12"/>
          </p:nvPr>
        </p:nvSpPr>
        <p:spPr>
          <a:xfrm>
            <a:off x="5732656" y="6530976"/>
            <a:ext cx="726688" cy="3270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1pPr>
            <a:lvl2pPr marL="0" marR="0" lvl="1"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2pPr>
            <a:lvl3pPr marL="0" marR="0" lvl="2"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3pPr>
            <a:lvl4pPr marL="0" marR="0" lvl="3"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4pPr>
            <a:lvl5pPr marL="0" marR="0" lvl="4"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5pPr>
            <a:lvl6pPr marL="0" marR="0" lvl="5"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6pPr>
            <a:lvl7pPr marL="0" marR="0" lvl="6"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7pPr>
            <a:lvl8pPr marL="0" marR="0" lvl="7"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8pPr>
            <a:lvl9pPr marL="0" marR="0" lvl="8" indent="0" algn="ctr" rtl="0">
              <a:lnSpc>
                <a:spcPct val="100000"/>
              </a:lnSpc>
              <a:spcBef>
                <a:spcPts val="0"/>
              </a:spcBef>
              <a:spcAft>
                <a:spcPts val="0"/>
              </a:spcAft>
              <a:buClr>
                <a:srgbClr val="000000"/>
              </a:buClr>
              <a:buSzPts val="600"/>
              <a:buFont typeface="Arial"/>
              <a:buNone/>
              <a:defRPr sz="600" b="0" i="0" u="none" strike="noStrike" cap="none">
                <a:solidFill>
                  <a:schemeClr val="lt2"/>
                </a:solidFill>
                <a:latin typeface="Meiryo"/>
                <a:ea typeface="Meiryo"/>
                <a:cs typeface="Meiryo"/>
                <a:sym typeface="Meiryo"/>
              </a:defRPr>
            </a:lvl9pPr>
          </a:lstStyle>
          <a:p>
            <a:pPr marL="0" lvl="0" indent="0" algn="ctr" rtl="0">
              <a:spcBef>
                <a:spcPts val="0"/>
              </a:spcBef>
              <a:spcAft>
                <a:spcPts val="0"/>
              </a:spcAft>
              <a:buNone/>
            </a:pPr>
            <a:fld id="{00000000-1234-1234-1234-123412341234}" type="slidenum">
              <a:rPr lang="ja-JP"/>
              <a:t>‹#›</a:t>
            </a:fld>
            <a:endParaRPr/>
          </a:p>
        </p:txBody>
      </p:sp>
      <p:sp>
        <p:nvSpPr>
          <p:cNvPr id="38" name="Google Shape;38;p119"/>
          <p:cNvSpPr txBox="1">
            <a:spLocks noGrp="1"/>
          </p:cNvSpPr>
          <p:nvPr>
            <p:ph type="body" idx="3"/>
          </p:nvPr>
        </p:nvSpPr>
        <p:spPr>
          <a:xfrm>
            <a:off x="814917" y="2733335"/>
            <a:ext cx="10562166" cy="612000"/>
          </a:xfrm>
          <a:prstGeom prst="rect">
            <a:avLst/>
          </a:prstGeom>
          <a:noFill/>
          <a:ln>
            <a:noFill/>
          </a:ln>
        </p:spPr>
        <p:txBody>
          <a:bodyPr spcFirstLastPara="1" wrap="square" lIns="91425" tIns="45700" rIns="91425" bIns="45700" anchor="t" anchorCtr="0">
            <a:noAutofit/>
          </a:bodyPr>
          <a:lstStyle>
            <a:lvl1pPr marL="457200" marR="0" lvl="0" indent="-228600" algn="ctr">
              <a:lnSpc>
                <a:spcPct val="120000"/>
              </a:lnSpc>
              <a:spcBef>
                <a:spcPts val="0"/>
              </a:spcBef>
              <a:spcAft>
                <a:spcPts val="0"/>
              </a:spcAft>
              <a:buClr>
                <a:schemeClr val="dk1"/>
              </a:buClr>
              <a:buSzPts val="2700"/>
              <a:buFont typeface="Arial"/>
              <a:buNone/>
              <a:defRPr sz="2700" b="1"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39" name="Google Shape;39;p119"/>
          <p:cNvSpPr txBox="1">
            <a:spLocks noGrp="1"/>
          </p:cNvSpPr>
          <p:nvPr>
            <p:ph type="body" idx="4"/>
          </p:nvPr>
        </p:nvSpPr>
        <p:spPr>
          <a:xfrm>
            <a:off x="1215669" y="3902850"/>
            <a:ext cx="4214052" cy="1345100"/>
          </a:xfrm>
          <a:prstGeom prst="rect">
            <a:avLst/>
          </a:prstGeom>
          <a:noFill/>
          <a:ln>
            <a:noFill/>
          </a:ln>
        </p:spPr>
        <p:txBody>
          <a:bodyPr spcFirstLastPara="1" wrap="square" lIns="91425" tIns="45700" rIns="91425" bIns="45700" anchor="t" anchorCtr="0">
            <a:noAutofit/>
          </a:bodyPr>
          <a:lstStyle>
            <a:lvl1pPr marL="457200" marR="0" lvl="0" indent="-317500" algn="l">
              <a:lnSpc>
                <a:spcPct val="180000"/>
              </a:lnSpc>
              <a:spcBef>
                <a:spcPts val="0"/>
              </a:spcBef>
              <a:spcAft>
                <a:spcPts val="0"/>
              </a:spcAft>
              <a:buClr>
                <a:schemeClr val="dk1"/>
              </a:buClr>
              <a:buSzPts val="1400"/>
              <a:buFont typeface="Noto Sans Symbols"/>
              <a:buChar char="●"/>
              <a:defRPr sz="1400" b="0"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40" name="Google Shape;40;p119"/>
          <p:cNvSpPr txBox="1">
            <a:spLocks noGrp="1"/>
          </p:cNvSpPr>
          <p:nvPr>
            <p:ph type="body" idx="5"/>
          </p:nvPr>
        </p:nvSpPr>
        <p:spPr>
          <a:xfrm>
            <a:off x="5532542" y="3902850"/>
            <a:ext cx="5443790" cy="1345100"/>
          </a:xfrm>
          <a:prstGeom prst="rect">
            <a:avLst/>
          </a:prstGeom>
          <a:noFill/>
          <a:ln>
            <a:noFill/>
          </a:ln>
        </p:spPr>
        <p:txBody>
          <a:bodyPr spcFirstLastPara="1" wrap="square" lIns="91425" tIns="45700" rIns="91425" bIns="45700" anchor="t" anchorCtr="0">
            <a:noAutofit/>
          </a:bodyPr>
          <a:lstStyle>
            <a:lvl1pPr marL="457200" marR="0" lvl="0" indent="-317500" algn="l">
              <a:lnSpc>
                <a:spcPct val="180000"/>
              </a:lnSpc>
              <a:spcBef>
                <a:spcPts val="0"/>
              </a:spcBef>
              <a:spcAft>
                <a:spcPts val="0"/>
              </a:spcAft>
              <a:buClr>
                <a:schemeClr val="dk1"/>
              </a:buClr>
              <a:buSzPts val="1400"/>
              <a:buFont typeface="Noto Sans Symbols"/>
              <a:buChar char="●"/>
              <a:defRPr sz="1400" b="0" i="0" u="none" strike="noStrike" cap="none">
                <a:solidFill>
                  <a:schemeClr val="dk1"/>
                </a:solidFill>
                <a:latin typeface="Meiryo"/>
                <a:ea typeface="Meiryo"/>
                <a:cs typeface="Meiryo"/>
                <a:sym typeface="Meiryo"/>
              </a:defRPr>
            </a:lvl1pPr>
            <a:lvl2pPr marL="914400" marR="0" lvl="1" indent="-228600" algn="l">
              <a:lnSpc>
                <a:spcPct val="90000"/>
              </a:lnSpc>
              <a:spcBef>
                <a:spcPts val="500"/>
              </a:spcBef>
              <a:spcAft>
                <a:spcPts val="0"/>
              </a:spcAft>
              <a:buClr>
                <a:srgbClr val="88898D"/>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90000"/>
              </a:lnSpc>
              <a:spcBef>
                <a:spcPts val="500"/>
              </a:spcBef>
              <a:spcAft>
                <a:spcPts val="0"/>
              </a:spcAft>
              <a:buClr>
                <a:srgbClr val="88898D"/>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90000"/>
              </a:lnSpc>
              <a:spcBef>
                <a:spcPts val="500"/>
              </a:spcBef>
              <a:spcAft>
                <a:spcPts val="0"/>
              </a:spcAft>
              <a:buClr>
                <a:srgbClr val="88898D"/>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41"/>
        <p:cNvGrpSpPr/>
        <p:nvPr/>
      </p:nvGrpSpPr>
      <p:grpSpPr>
        <a:xfrm>
          <a:off x="0" y="0"/>
          <a:ext cx="0" cy="0"/>
          <a:chOff x="0" y="0"/>
          <a:chExt cx="0" cy="0"/>
        </a:xfrm>
      </p:grpSpPr>
      <p:sp>
        <p:nvSpPr>
          <p:cNvPr id="42" name="Google Shape;42;p120"/>
          <p:cNvSpPr txBox="1">
            <a:spLocks noGrp="1"/>
          </p:cNvSpPr>
          <p:nvPr>
            <p:ph type="sldNum" idx="12"/>
          </p:nvPr>
        </p:nvSpPr>
        <p:spPr>
          <a:xfrm>
            <a:off x="11417111" y="6399270"/>
            <a:ext cx="483612" cy="19158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900"/>
              <a:buFont typeface="Arial"/>
              <a:buNone/>
              <a:defRPr sz="731" b="0" i="0" u="none" strike="noStrike" cap="none">
                <a:solidFill>
                  <a:schemeClr val="accent6"/>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4_ユーザー設定レイアウト">
  <p:cSld name="24_ユーザー設定レイアウト">
    <p:spTree>
      <p:nvGrpSpPr>
        <p:cNvPr id="1" name="Shape 43"/>
        <p:cNvGrpSpPr/>
        <p:nvPr/>
      </p:nvGrpSpPr>
      <p:grpSpPr>
        <a:xfrm>
          <a:off x="0" y="0"/>
          <a:ext cx="0" cy="0"/>
          <a:chOff x="0" y="0"/>
          <a:chExt cx="0" cy="0"/>
        </a:xfrm>
      </p:grpSpPr>
      <p:sp>
        <p:nvSpPr>
          <p:cNvPr id="44" name="Google Shape;44;p121"/>
          <p:cNvSpPr txBox="1">
            <a:spLocks noGrp="1"/>
          </p:cNvSpPr>
          <p:nvPr>
            <p:ph type="body" idx="1"/>
          </p:nvPr>
        </p:nvSpPr>
        <p:spPr>
          <a:xfrm>
            <a:off x="960000" y="252000"/>
            <a:ext cx="10417083" cy="360000"/>
          </a:xfrm>
          <a:prstGeom prst="rect">
            <a:avLst/>
          </a:prstGeom>
          <a:noFill/>
          <a:ln>
            <a:noFill/>
          </a:ln>
        </p:spPr>
        <p:txBody>
          <a:bodyPr spcFirstLastPara="1" wrap="square" lIns="91425" tIns="45700" rIns="91425" bIns="45700" anchor="t" anchorCtr="0">
            <a:noAutofit/>
          </a:bodyPr>
          <a:lstStyle>
            <a:lvl1pPr marL="457200" marR="0" lvl="0" indent="-228600" algn="l">
              <a:lnSpc>
                <a:spcPct val="120000"/>
              </a:lnSpc>
              <a:spcBef>
                <a:spcPts val="0"/>
              </a:spcBef>
              <a:spcAft>
                <a:spcPts val="0"/>
              </a:spcAft>
              <a:buClr>
                <a:srgbClr val="000000"/>
              </a:buClr>
              <a:buSzPts val="1300"/>
              <a:buFont typeface="Arial"/>
              <a:buNone/>
              <a:defRPr sz="1300" b="0" i="0" u="none" strike="noStrike" cap="none">
                <a:solidFill>
                  <a:schemeClr val="accent2"/>
                </a:solidFill>
                <a:latin typeface="Meiryo"/>
                <a:ea typeface="Meiryo"/>
                <a:cs typeface="Meiryo"/>
                <a:sym typeface="Meiryo"/>
              </a:defRPr>
            </a:lvl1pPr>
            <a:lvl2pPr marL="914400" marR="0" lvl="1" indent="-228600" algn="l">
              <a:lnSpc>
                <a:spcPct val="100000"/>
              </a:lnSpc>
              <a:spcBef>
                <a:spcPts val="0"/>
              </a:spcBef>
              <a:spcAft>
                <a:spcPts val="0"/>
              </a:spcAft>
              <a:buClr>
                <a:srgbClr val="000000"/>
              </a:buClr>
              <a:buSzPts val="2000"/>
              <a:buFont typeface="Arial"/>
              <a:buNone/>
              <a:defRPr sz="2000" b="0" i="0" u="none" strike="noStrike" cap="none">
                <a:solidFill>
                  <a:srgbClr val="88898D"/>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800"/>
              <a:buFont typeface="Arial"/>
              <a:buNone/>
              <a:defRPr sz="1800" b="0" i="0" u="none" strike="noStrike" cap="none">
                <a:solidFill>
                  <a:srgbClr val="88898D"/>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600"/>
              <a:buFont typeface="Arial"/>
              <a:buNone/>
              <a:defRPr sz="1600" b="0" i="0" u="none" strike="noStrike" cap="none">
                <a:solidFill>
                  <a:srgbClr val="88898D"/>
                </a:solidFill>
                <a:latin typeface="Arial"/>
                <a:ea typeface="Arial"/>
                <a:cs typeface="Arial"/>
                <a:sym typeface="Arial"/>
              </a:defRPr>
            </a:lvl9pPr>
          </a:lstStyle>
          <a:p>
            <a:endParaRPr/>
          </a:p>
        </p:txBody>
      </p:sp>
      <p:sp>
        <p:nvSpPr>
          <p:cNvPr id="45" name="Google Shape;45;p121"/>
          <p:cNvSpPr txBox="1">
            <a:spLocks noGrp="1"/>
          </p:cNvSpPr>
          <p:nvPr>
            <p:ph type="sldNum" idx="12"/>
          </p:nvPr>
        </p:nvSpPr>
        <p:spPr>
          <a:xfrm>
            <a:off x="5732656" y="6530976"/>
            <a:ext cx="726688" cy="3270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1pPr>
            <a:lvl2pPr marL="0" marR="0" lvl="1"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2pPr>
            <a:lvl3pPr marL="0" marR="0" lvl="2"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3pPr>
            <a:lvl4pPr marL="0" marR="0" lvl="3"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4pPr>
            <a:lvl5pPr marL="0" marR="0" lvl="4"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5pPr>
            <a:lvl6pPr marL="0" marR="0" lvl="5"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6pPr>
            <a:lvl7pPr marL="0" marR="0" lvl="6"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7pPr>
            <a:lvl8pPr marL="0" marR="0" lvl="7"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8pPr>
            <a:lvl9pPr marL="0" marR="0" lvl="8" indent="0" algn="ctr" rtl="0">
              <a:lnSpc>
                <a:spcPct val="100000"/>
              </a:lnSpc>
              <a:spcBef>
                <a:spcPts val="0"/>
              </a:spcBef>
              <a:spcAft>
                <a:spcPts val="0"/>
              </a:spcAft>
              <a:buClr>
                <a:srgbClr val="000000"/>
              </a:buClr>
              <a:buSzPts val="600"/>
              <a:buFont typeface="Arial"/>
              <a:buNone/>
              <a:defRPr sz="600" b="0" i="0" u="none" strike="noStrike" cap="none">
                <a:solidFill>
                  <a:schemeClr val="dk2"/>
                </a:solidFill>
                <a:latin typeface="Meiryo"/>
                <a:ea typeface="Meiryo"/>
                <a:cs typeface="Meiryo"/>
                <a:sym typeface="Meiryo"/>
              </a:defRPr>
            </a:lvl9pPr>
          </a:lstStyle>
          <a:p>
            <a:pPr marL="0" lvl="0" indent="0" algn="ct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g2f838c1bf0d_0_201"/>
          <p:cNvSpPr txBox="1">
            <a:spLocks noGrp="1"/>
          </p:cNvSpPr>
          <p:nvPr>
            <p:ph type="title"/>
          </p:nvPr>
        </p:nvSpPr>
        <p:spPr>
          <a:xfrm>
            <a:off x="838200" y="533061"/>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000000"/>
              </a:buClr>
              <a:buSzPts val="1400"/>
              <a:buFont typeface="Arial"/>
              <a:buNone/>
              <a:defRPr sz="6000" b="0" i="0" u="none" strike="noStrike" cap="none">
                <a:solidFill>
                  <a:srgbClr val="000000"/>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g2f838c1bf0d_0_201"/>
          <p:cNvSpPr txBox="1">
            <a:spLocks noGrp="1"/>
          </p:cNvSpPr>
          <p:nvPr>
            <p:ph type="body" idx="1"/>
          </p:nvPr>
        </p:nvSpPr>
        <p:spPr>
          <a:xfrm>
            <a:off x="838200" y="1995150"/>
            <a:ext cx="10515600" cy="4351200"/>
          </a:xfrm>
          <a:prstGeom prst="rect">
            <a:avLst/>
          </a:prstGeom>
          <a:noFill/>
          <a:ln>
            <a:noFill/>
          </a:ln>
        </p:spPr>
        <p:txBody>
          <a:bodyPr spcFirstLastPara="1" wrap="square" lIns="0" tIns="45700" rIns="0" bIns="45700" anchor="t" anchorCtr="0">
            <a:normAutofit/>
          </a:bodyPr>
          <a:lstStyle>
            <a:lvl1pPr marL="457200" marR="0" lvl="0" indent="-228600" algn="l" rtl="0">
              <a:lnSpc>
                <a:spcPct val="110000"/>
              </a:lnSpc>
              <a:spcBef>
                <a:spcPts val="1000"/>
              </a:spcBef>
              <a:spcAft>
                <a:spcPts val="0"/>
              </a:spcAft>
              <a:buClr>
                <a:schemeClr val="dk1"/>
              </a:buClr>
              <a:buSzPts val="2400"/>
              <a:buFont typeface="Meiryo"/>
              <a:buNone/>
              <a:defRPr sz="2400" b="0" i="0" u="none" strike="noStrike" cap="none">
                <a:solidFill>
                  <a:schemeClr val="dk1"/>
                </a:solidFill>
                <a:latin typeface="Meiryo"/>
                <a:ea typeface="Meiryo"/>
                <a:cs typeface="Meiryo"/>
                <a:sym typeface="Meiryo"/>
              </a:defRPr>
            </a:lvl1pPr>
            <a:lvl2pPr marL="914400" marR="0" lvl="1" indent="-228600" algn="l" rtl="0">
              <a:lnSpc>
                <a:spcPct val="110000"/>
              </a:lnSpc>
              <a:spcBef>
                <a:spcPts val="500"/>
              </a:spcBef>
              <a:spcAft>
                <a:spcPts val="0"/>
              </a:spcAft>
              <a:buClr>
                <a:schemeClr val="dk1"/>
              </a:buClr>
              <a:buSzPts val="2200"/>
              <a:buFont typeface="Meiryo"/>
              <a:buNone/>
              <a:defRPr sz="2200" b="0" i="0" u="none" strike="noStrike" cap="none">
                <a:solidFill>
                  <a:schemeClr val="dk1"/>
                </a:solidFill>
                <a:latin typeface="Meiryo"/>
                <a:ea typeface="Meiryo"/>
                <a:cs typeface="Meiryo"/>
                <a:sym typeface="Meiryo"/>
              </a:defRPr>
            </a:lvl2pPr>
            <a:lvl3pPr marL="1371600" marR="0" lvl="2" indent="-228600" algn="l" rtl="0">
              <a:lnSpc>
                <a:spcPct val="110000"/>
              </a:lnSpc>
              <a:spcBef>
                <a:spcPts val="500"/>
              </a:spcBef>
              <a:spcAft>
                <a:spcPts val="0"/>
              </a:spcAft>
              <a:buClr>
                <a:schemeClr val="dk1"/>
              </a:buClr>
              <a:buSzPts val="2000"/>
              <a:buFont typeface="Meiryo"/>
              <a:buNone/>
              <a:defRPr sz="2000" b="0" i="0" u="none" strike="noStrike" cap="none">
                <a:solidFill>
                  <a:schemeClr val="dk1"/>
                </a:solidFill>
                <a:latin typeface="Meiryo"/>
                <a:ea typeface="Meiryo"/>
                <a:cs typeface="Meiryo"/>
                <a:sym typeface="Meiryo"/>
              </a:defRPr>
            </a:lvl3pPr>
            <a:lvl4pPr marL="1828800" marR="0" lvl="3" indent="-228600" algn="l" rtl="0">
              <a:lnSpc>
                <a:spcPct val="110000"/>
              </a:lnSpc>
              <a:spcBef>
                <a:spcPts val="500"/>
              </a:spcBef>
              <a:spcAft>
                <a:spcPts val="0"/>
              </a:spcAft>
              <a:buClr>
                <a:schemeClr val="dk1"/>
              </a:buClr>
              <a:buSzPts val="1800"/>
              <a:buFont typeface="Meiryo"/>
              <a:buNone/>
              <a:defRPr sz="1800" b="0" i="0" u="none" strike="noStrike" cap="none">
                <a:solidFill>
                  <a:schemeClr val="dk1"/>
                </a:solidFill>
                <a:latin typeface="Meiryo"/>
                <a:ea typeface="Meiryo"/>
                <a:cs typeface="Meiryo"/>
                <a:sym typeface="Meiryo"/>
              </a:defRPr>
            </a:lvl4pPr>
            <a:lvl5pPr marL="2286000" marR="0" lvl="4" indent="-228600" algn="l" rtl="0">
              <a:lnSpc>
                <a:spcPct val="110000"/>
              </a:lnSpc>
              <a:spcBef>
                <a:spcPts val="500"/>
              </a:spcBef>
              <a:spcAft>
                <a:spcPts val="0"/>
              </a:spcAft>
              <a:buClr>
                <a:schemeClr val="dk1"/>
              </a:buClr>
              <a:buSzPts val="1600"/>
              <a:buFont typeface="Meiryo"/>
              <a:buNone/>
              <a:defRPr sz="1600" b="0" i="0" u="none" strike="noStrike" cap="none">
                <a:solidFill>
                  <a:schemeClr val="dk1"/>
                </a:solidFill>
                <a:latin typeface="Meiryo"/>
                <a:ea typeface="Meiryo"/>
                <a:cs typeface="Meiryo"/>
                <a:sym typeface="Meiryo"/>
              </a:defRPr>
            </a:lvl5pPr>
            <a:lvl6pPr marL="2743200" marR="0" lvl="5"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6pPr>
            <a:lvl7pPr marL="3200400" marR="0" lvl="6"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7pPr>
            <a:lvl8pPr marL="3657600" marR="0" lvl="7"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8pPr>
            <a:lvl9pPr marL="4114800" marR="0" lvl="8" indent="-317500" algn="l" rtl="0">
              <a:lnSpc>
                <a:spcPct val="90000"/>
              </a:lnSpc>
              <a:spcBef>
                <a:spcPts val="500"/>
              </a:spcBef>
              <a:spcAft>
                <a:spcPts val="0"/>
              </a:spcAft>
              <a:buClr>
                <a:schemeClr val="dk1"/>
              </a:buClr>
              <a:buSzPts val="1400"/>
              <a:buFont typeface="Meiryo"/>
              <a:buChar char="•"/>
              <a:defRPr sz="1400" b="0" i="0" u="none" strike="noStrike" cap="none">
                <a:solidFill>
                  <a:schemeClr val="dk1"/>
                </a:solidFill>
                <a:latin typeface="Meiryo"/>
                <a:ea typeface="Meiryo"/>
                <a:cs typeface="Meiryo"/>
                <a:sym typeface="Meiry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helpcenter.gmosign.com/hc/ja/articles/4402484696729" TargetMode="External"/><Relationship Id="rId4" Type="http://schemas.openxmlformats.org/officeDocument/2006/relationships/hyperlink" Target="https://helpcenter.gmosign.com/hc/ja/articles/4402610850713"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mosign.com/for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gmosign.com/contrac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gmosign.com/media/electronic-contract/post-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6"/>
          <p:cNvSpPr txBox="1">
            <a:spLocks noGrp="1"/>
          </p:cNvSpPr>
          <p:nvPr>
            <p:ph type="ctrTitle"/>
          </p:nvPr>
        </p:nvSpPr>
        <p:spPr>
          <a:xfrm>
            <a:off x="756003" y="2461018"/>
            <a:ext cx="75963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800"/>
              <a:buFont typeface="Arial"/>
              <a:buNone/>
            </a:pPr>
            <a:r>
              <a:rPr lang="ja-JP" altLang="en-US" dirty="0"/>
              <a:t>斜里町</a:t>
            </a:r>
            <a:r>
              <a:rPr lang="ja-JP" dirty="0"/>
              <a:t>電子契約サービス</a:t>
            </a:r>
            <a:endParaRPr dirty="0"/>
          </a:p>
          <a:p>
            <a:pPr marL="0" marR="0" lvl="0" indent="0" algn="l" rtl="0">
              <a:lnSpc>
                <a:spcPct val="110000"/>
              </a:lnSpc>
              <a:spcBef>
                <a:spcPts val="0"/>
              </a:spcBef>
              <a:spcAft>
                <a:spcPts val="0"/>
              </a:spcAft>
              <a:buClr>
                <a:schemeClr val="dk1"/>
              </a:buClr>
              <a:buSzPts val="4800"/>
              <a:buFont typeface="Arial"/>
              <a:buNone/>
            </a:pPr>
            <a:r>
              <a:rPr lang="ja-JP" altLang="en-US" dirty="0"/>
              <a:t>事業者</a:t>
            </a:r>
            <a:r>
              <a:rPr lang="ja-JP" dirty="0"/>
              <a:t>向け操作説明資料</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ltLang="ja-JP">
                <a:solidFill>
                  <a:srgbClr val="7D7D7D"/>
                </a:solidFill>
              </a:rPr>
              <a:t>10</a:t>
            </a:fld>
            <a:endParaRPr>
              <a:solidFill>
                <a:srgbClr val="7D7D7D"/>
              </a:solidFill>
            </a:endParaRPr>
          </a:p>
        </p:txBody>
      </p:sp>
      <p:sp>
        <p:nvSpPr>
          <p:cNvPr id="228" name="Google Shape;228;p33"/>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電子契約の流れ</a:t>
            </a:r>
            <a:endParaRPr/>
          </a:p>
        </p:txBody>
      </p:sp>
      <p:cxnSp>
        <p:nvCxnSpPr>
          <p:cNvPr id="229" name="Google Shape;229;p33"/>
          <p:cNvCxnSpPr/>
          <p:nvPr/>
        </p:nvCxnSpPr>
        <p:spPr>
          <a:xfrm>
            <a:off x="407324" y="4841240"/>
            <a:ext cx="10698480" cy="0"/>
          </a:xfrm>
          <a:prstGeom prst="straightConnector1">
            <a:avLst/>
          </a:prstGeom>
          <a:noFill/>
          <a:ln w="12700" cap="flat" cmpd="sng">
            <a:solidFill>
              <a:schemeClr val="dk1"/>
            </a:solidFill>
            <a:prstDash val="solid"/>
            <a:round/>
            <a:headEnd type="none" w="sm" len="sm"/>
            <a:tailEnd type="none" w="sm" len="sm"/>
          </a:ln>
        </p:spPr>
      </p:cxnSp>
      <p:sp>
        <p:nvSpPr>
          <p:cNvPr id="230" name="Google Shape;230;p33"/>
          <p:cNvSpPr/>
          <p:nvPr/>
        </p:nvSpPr>
        <p:spPr>
          <a:xfrm>
            <a:off x="2103452" y="2592841"/>
            <a:ext cx="1980000" cy="1836000"/>
          </a:xfrm>
          <a:prstGeom prst="chevron">
            <a:avLst>
              <a:gd name="adj" fmla="val 13109"/>
            </a:avLst>
          </a:prstGeom>
          <a:solidFill>
            <a:srgbClr val="BBDFFF"/>
          </a:solidFill>
          <a:ln w="25400" cap="flat" cmpd="sng">
            <a:solidFill>
              <a:srgbClr val="0098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005BAC"/>
                </a:solidFill>
                <a:latin typeface="Meiryo"/>
                <a:ea typeface="Meiryo"/>
                <a:cs typeface="Meiryo"/>
                <a:sym typeface="Meiryo"/>
              </a:rPr>
              <a:t>「電子契約同意書兼メールアドレス確認書」の</a:t>
            </a:r>
            <a:endParaRPr sz="1400" b="0" i="0" u="none" strike="noStrike" cap="none" dirty="0">
              <a:solidFill>
                <a:srgbClr val="005BAC"/>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005BAC"/>
                </a:solidFill>
                <a:latin typeface="Meiryo"/>
                <a:ea typeface="Meiryo"/>
                <a:cs typeface="Meiryo"/>
                <a:sym typeface="Meiryo"/>
              </a:rPr>
              <a:t>提出</a:t>
            </a:r>
            <a:endParaRPr sz="1400" b="0" i="0" u="none" strike="noStrike" cap="none" dirty="0">
              <a:solidFill>
                <a:srgbClr val="FF0000"/>
              </a:solidFill>
              <a:latin typeface="Meiryo"/>
              <a:ea typeface="Meiryo"/>
              <a:cs typeface="Meiryo"/>
              <a:sym typeface="Meiryo"/>
            </a:endParaRPr>
          </a:p>
        </p:txBody>
      </p:sp>
      <p:sp>
        <p:nvSpPr>
          <p:cNvPr id="231" name="Google Shape;231;p33"/>
          <p:cNvSpPr/>
          <p:nvPr/>
        </p:nvSpPr>
        <p:spPr>
          <a:xfrm>
            <a:off x="280487" y="2592842"/>
            <a:ext cx="1980000" cy="1836000"/>
          </a:xfrm>
          <a:prstGeom prst="homePlate">
            <a:avLst>
              <a:gd name="adj" fmla="val 13134"/>
            </a:avLst>
          </a:prstGeom>
          <a:noFill/>
          <a:ln w="25400" cap="flat" cmpd="sng">
            <a:solidFill>
              <a:srgbClr val="0098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0098DC"/>
                </a:solidFill>
                <a:latin typeface="Meiryo"/>
                <a:ea typeface="Meiryo"/>
                <a:cs typeface="Meiryo"/>
                <a:sym typeface="Meiryo"/>
              </a:rPr>
              <a:t>落札者決定</a:t>
            </a:r>
            <a:endParaRPr sz="1400" b="0" i="0" u="none" strike="noStrike" cap="none" dirty="0">
              <a:solidFill>
                <a:srgbClr val="0098DC"/>
              </a:solidFill>
              <a:latin typeface="Meiryo"/>
              <a:ea typeface="Meiryo"/>
              <a:cs typeface="Meiryo"/>
              <a:sym typeface="Meiryo"/>
            </a:endParaRPr>
          </a:p>
        </p:txBody>
      </p:sp>
      <p:sp>
        <p:nvSpPr>
          <p:cNvPr id="232" name="Google Shape;232;p33"/>
          <p:cNvSpPr/>
          <p:nvPr/>
        </p:nvSpPr>
        <p:spPr>
          <a:xfrm>
            <a:off x="3926417" y="2592519"/>
            <a:ext cx="1980000" cy="1836000"/>
          </a:xfrm>
          <a:prstGeom prst="chevron">
            <a:avLst>
              <a:gd name="adj" fmla="val 13632"/>
            </a:avLst>
          </a:prstGeom>
          <a:solidFill>
            <a:schemeClr val="accent1"/>
          </a:solidFill>
          <a:ln w="25400" cap="flat" cmpd="sng">
            <a:solidFill>
              <a:srgbClr val="0042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rgbClr val="FFFFFF"/>
                </a:solidFill>
                <a:latin typeface="Meiryo"/>
                <a:ea typeface="Meiryo"/>
                <a:cs typeface="Meiryo"/>
                <a:sym typeface="Meiryo"/>
              </a:rPr>
              <a:t>契約文書アップロード</a:t>
            </a:r>
            <a:endParaRPr sz="1400" b="0" i="0" u="sng" strike="sngStrike" cap="none">
              <a:solidFill>
                <a:srgbClr val="FF0000"/>
              </a:solidFill>
              <a:latin typeface="Meiryo"/>
              <a:ea typeface="Meiryo"/>
              <a:cs typeface="Meiryo"/>
              <a:sym typeface="Meiryo"/>
            </a:endParaRPr>
          </a:p>
        </p:txBody>
      </p:sp>
      <p:sp>
        <p:nvSpPr>
          <p:cNvPr id="233" name="Google Shape;233;p33"/>
          <p:cNvSpPr/>
          <p:nvPr/>
        </p:nvSpPr>
        <p:spPr>
          <a:xfrm>
            <a:off x="5749382" y="2592195"/>
            <a:ext cx="1980000" cy="1836000"/>
          </a:xfrm>
          <a:prstGeom prst="chevron">
            <a:avLst>
              <a:gd name="adj" fmla="val 14156"/>
            </a:avLst>
          </a:prstGeom>
          <a:solidFill>
            <a:schemeClr val="accent1"/>
          </a:solidFill>
          <a:ln w="25400" cap="flat" cmpd="sng">
            <a:solidFill>
              <a:srgbClr val="0042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rgbClr val="FFFFFF"/>
                </a:solidFill>
                <a:latin typeface="Meiryo"/>
                <a:ea typeface="Meiryo"/>
                <a:cs typeface="Meiryo"/>
                <a:sym typeface="Meiryo"/>
              </a:rPr>
              <a:t>事前承認</a:t>
            </a:r>
            <a:endParaRPr sz="1400" b="0" i="0" u="none" strike="noStrike" cap="none">
              <a:solidFill>
                <a:srgbClr val="FFFFFF"/>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rgbClr val="FFFFFF"/>
                </a:solidFill>
                <a:latin typeface="Meiryo"/>
                <a:ea typeface="Meiryo"/>
                <a:cs typeface="Meiryo"/>
                <a:sym typeface="Meiryo"/>
              </a:rPr>
              <a:t>（課長）</a:t>
            </a:r>
            <a:endParaRPr sz="1400" b="0" i="0" u="none" strike="noStrike" cap="none">
              <a:solidFill>
                <a:srgbClr val="FFFFFF"/>
              </a:solidFill>
              <a:latin typeface="Meiryo"/>
              <a:ea typeface="Meiryo"/>
              <a:cs typeface="Meiryo"/>
              <a:sym typeface="Meiryo"/>
            </a:endParaRPr>
          </a:p>
        </p:txBody>
      </p:sp>
      <p:sp>
        <p:nvSpPr>
          <p:cNvPr id="234" name="Google Shape;234;p33"/>
          <p:cNvSpPr/>
          <p:nvPr/>
        </p:nvSpPr>
        <p:spPr>
          <a:xfrm>
            <a:off x="7572347" y="2581581"/>
            <a:ext cx="1980000" cy="1836000"/>
          </a:xfrm>
          <a:prstGeom prst="chevron">
            <a:avLst>
              <a:gd name="adj" fmla="val 13109"/>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rgbClr val="FFFFFF"/>
                </a:solidFill>
                <a:latin typeface="Meiryo"/>
                <a:ea typeface="Meiryo"/>
                <a:cs typeface="Meiryo"/>
                <a:sym typeface="Meiryo"/>
              </a:rPr>
              <a:t>事業者</a:t>
            </a:r>
            <a:r>
              <a:rPr lang="ja-JP" sz="1400" b="0" i="0" u="none" strike="noStrike" cap="none" dirty="0">
                <a:solidFill>
                  <a:srgbClr val="FFFFFF"/>
                </a:solidFill>
                <a:latin typeface="Meiryo"/>
                <a:ea typeface="Meiryo"/>
                <a:cs typeface="Meiryo"/>
                <a:sym typeface="Meiryo"/>
              </a:rPr>
              <a:t>側署名</a:t>
            </a:r>
            <a:endParaRPr dirty="0"/>
          </a:p>
        </p:txBody>
      </p:sp>
      <p:sp>
        <p:nvSpPr>
          <p:cNvPr id="235" name="Google Shape;235;p33"/>
          <p:cNvSpPr/>
          <p:nvPr/>
        </p:nvSpPr>
        <p:spPr>
          <a:xfrm>
            <a:off x="9395311" y="2591552"/>
            <a:ext cx="1980000" cy="1836000"/>
          </a:xfrm>
          <a:prstGeom prst="chevron">
            <a:avLst>
              <a:gd name="adj" fmla="val 13109"/>
            </a:avLst>
          </a:prstGeom>
          <a:solidFill>
            <a:schemeClr val="accent1"/>
          </a:solidFill>
          <a:ln w="25400" cap="flat" cmpd="sng">
            <a:solidFill>
              <a:srgbClr val="0042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rgbClr val="FFFFFF"/>
                </a:solidFill>
                <a:latin typeface="Meiryo"/>
                <a:ea typeface="Meiryo"/>
                <a:cs typeface="Meiryo"/>
                <a:sym typeface="Meiryo"/>
              </a:rPr>
              <a:t>町</a:t>
            </a:r>
            <a:r>
              <a:rPr lang="ja-JP" sz="1400" b="0" i="0" u="none" strike="noStrike" cap="none" dirty="0">
                <a:solidFill>
                  <a:srgbClr val="FFFFFF"/>
                </a:solidFill>
                <a:latin typeface="Meiryo"/>
                <a:ea typeface="Meiryo"/>
                <a:cs typeface="Meiryo"/>
                <a:sym typeface="Meiryo"/>
              </a:rPr>
              <a:t>側署名</a:t>
            </a:r>
            <a:endParaRPr sz="1400" b="0" i="0" u="none" strike="noStrike" cap="none" dirty="0">
              <a:solidFill>
                <a:srgbClr val="FF0000"/>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lt1"/>
                </a:solidFill>
                <a:latin typeface="Meiryo"/>
                <a:ea typeface="Meiryo"/>
                <a:cs typeface="Meiryo"/>
                <a:sym typeface="Meiryo"/>
              </a:rPr>
              <a:t>（担当職員）</a:t>
            </a:r>
            <a:endParaRPr dirty="0"/>
          </a:p>
        </p:txBody>
      </p:sp>
      <p:sp>
        <p:nvSpPr>
          <p:cNvPr id="236" name="Google Shape;236;p33"/>
          <p:cNvSpPr/>
          <p:nvPr/>
        </p:nvSpPr>
        <p:spPr>
          <a:xfrm rot="-5400000">
            <a:off x="2056279" y="3287686"/>
            <a:ext cx="221184" cy="3519093"/>
          </a:xfrm>
          <a:prstGeom prst="leftBracket">
            <a:avLst>
              <a:gd name="adj" fmla="val 8333"/>
            </a:avLst>
          </a:prstGeom>
          <a:noFill/>
          <a:ln w="19050" cap="flat" cmpd="sng">
            <a:solidFill>
              <a:srgbClr val="0098D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01D32"/>
              </a:solidFill>
              <a:latin typeface="Meiryo"/>
              <a:ea typeface="Meiryo"/>
              <a:cs typeface="Meiryo"/>
              <a:sym typeface="Meiryo"/>
            </a:endParaRPr>
          </a:p>
        </p:txBody>
      </p:sp>
      <p:sp>
        <p:nvSpPr>
          <p:cNvPr id="237" name="Google Shape;237;p33"/>
          <p:cNvSpPr/>
          <p:nvPr/>
        </p:nvSpPr>
        <p:spPr>
          <a:xfrm rot="-5400000">
            <a:off x="7405519" y="1448195"/>
            <a:ext cx="221185" cy="7179389"/>
          </a:xfrm>
          <a:prstGeom prst="leftBracket">
            <a:avLst>
              <a:gd name="adj" fmla="val 8333"/>
            </a:avLst>
          </a:prstGeom>
          <a:noFill/>
          <a:ln w="19050" cap="flat" cmpd="sng">
            <a:solidFill>
              <a:srgbClr val="005BA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101D32"/>
              </a:solidFill>
              <a:latin typeface="Meiryo"/>
              <a:ea typeface="Meiryo"/>
              <a:cs typeface="Meiryo"/>
              <a:sym typeface="Meiryo"/>
            </a:endParaRPr>
          </a:p>
        </p:txBody>
      </p:sp>
      <p:sp>
        <p:nvSpPr>
          <p:cNvPr id="238" name="Google Shape;238;p33"/>
          <p:cNvSpPr txBox="1"/>
          <p:nvPr/>
        </p:nvSpPr>
        <p:spPr>
          <a:xfrm>
            <a:off x="621310" y="5157825"/>
            <a:ext cx="3042670" cy="375069"/>
          </a:xfrm>
          <a:prstGeom prst="rect">
            <a:avLst/>
          </a:prstGeom>
          <a:noFill/>
          <a:ln>
            <a:noFill/>
          </a:ln>
        </p:spPr>
        <p:txBody>
          <a:bodyPr spcFirstLastPara="1" wrap="square" lIns="74275" tIns="37125" rIns="74275" bIns="37125" anchor="t" anchorCtr="0">
            <a:spAutoFit/>
          </a:bodyPr>
          <a:lstStyle/>
          <a:p>
            <a:pPr marL="0" marR="0" lvl="0" indent="0" algn="ctr" rtl="0">
              <a:lnSpc>
                <a:spcPct val="150000"/>
              </a:lnSpc>
              <a:spcBef>
                <a:spcPts val="0"/>
              </a:spcBef>
              <a:spcAft>
                <a:spcPts val="0"/>
              </a:spcAft>
              <a:buClr>
                <a:srgbClr val="000000"/>
              </a:buClr>
              <a:buSzPts val="1600"/>
              <a:buFont typeface="Arial"/>
              <a:buNone/>
            </a:pPr>
            <a:r>
              <a:rPr lang="ja-JP" sz="1300" b="0" i="0" u="none" strike="noStrike" cap="none">
                <a:solidFill>
                  <a:srgbClr val="0098DC"/>
                </a:solidFill>
                <a:latin typeface="Meiryo"/>
                <a:ea typeface="Meiryo"/>
                <a:cs typeface="Meiryo"/>
                <a:sym typeface="Meiryo"/>
              </a:rPr>
              <a:t>準備</a:t>
            </a:r>
            <a:endParaRPr sz="975" b="0" i="0" u="sng" strike="noStrike" cap="none">
              <a:solidFill>
                <a:srgbClr val="0098DC"/>
              </a:solidFill>
              <a:latin typeface="Meiryo"/>
              <a:ea typeface="Meiryo"/>
              <a:cs typeface="Meiryo"/>
              <a:sym typeface="Meiryo"/>
            </a:endParaRPr>
          </a:p>
        </p:txBody>
      </p:sp>
      <p:sp>
        <p:nvSpPr>
          <p:cNvPr id="239" name="Google Shape;239;p33"/>
          <p:cNvSpPr txBox="1"/>
          <p:nvPr/>
        </p:nvSpPr>
        <p:spPr>
          <a:xfrm>
            <a:off x="6162960" y="5157825"/>
            <a:ext cx="2681208" cy="375069"/>
          </a:xfrm>
          <a:prstGeom prst="rect">
            <a:avLst/>
          </a:prstGeom>
          <a:noFill/>
          <a:ln>
            <a:noFill/>
          </a:ln>
        </p:spPr>
        <p:txBody>
          <a:bodyPr spcFirstLastPara="1" wrap="square" lIns="74275" tIns="37125" rIns="74275" bIns="37125" anchor="t" anchorCtr="0">
            <a:spAutoFit/>
          </a:bodyPr>
          <a:lstStyle/>
          <a:p>
            <a:pPr marL="0" marR="0" lvl="0" indent="0" algn="ctr" rtl="0">
              <a:lnSpc>
                <a:spcPct val="150000"/>
              </a:lnSpc>
              <a:spcBef>
                <a:spcPts val="0"/>
              </a:spcBef>
              <a:spcAft>
                <a:spcPts val="0"/>
              </a:spcAft>
              <a:buClr>
                <a:srgbClr val="000000"/>
              </a:buClr>
              <a:buSzPts val="1600"/>
              <a:buFont typeface="Arial"/>
              <a:buNone/>
            </a:pPr>
            <a:r>
              <a:rPr lang="ja-JP" sz="1300" b="0" i="0" u="none" strike="noStrike" cap="none">
                <a:solidFill>
                  <a:srgbClr val="005BAC"/>
                </a:solidFill>
                <a:latin typeface="Meiryo"/>
                <a:ea typeface="Meiryo"/>
                <a:cs typeface="Meiryo"/>
                <a:sym typeface="Meiryo"/>
              </a:rPr>
              <a:t>締結（GMOサイン）</a:t>
            </a:r>
            <a:endParaRPr sz="975" b="0" i="0" u="sng" strike="noStrike" cap="none">
              <a:solidFill>
                <a:srgbClr val="005BAC"/>
              </a:solidFill>
              <a:latin typeface="Meiryo"/>
              <a:ea typeface="Meiryo"/>
              <a:cs typeface="Meiryo"/>
              <a:sym typeface="Meiryo"/>
            </a:endParaRPr>
          </a:p>
        </p:txBody>
      </p:sp>
      <p:sp>
        <p:nvSpPr>
          <p:cNvPr id="240" name="Google Shape;240;p33"/>
          <p:cNvSpPr txBox="1"/>
          <p:nvPr/>
        </p:nvSpPr>
        <p:spPr>
          <a:xfrm>
            <a:off x="7866082" y="1978846"/>
            <a:ext cx="1013732" cy="307736"/>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1" i="0" u="none" strike="noStrike" cap="none" dirty="0">
                <a:solidFill>
                  <a:schemeClr val="lt1"/>
                </a:solidFill>
                <a:latin typeface="Meiryo"/>
                <a:ea typeface="Meiryo"/>
                <a:cs typeface="Meiryo"/>
                <a:sym typeface="Meiryo"/>
              </a:rPr>
              <a:t>事業者</a:t>
            </a:r>
            <a:endParaRPr sz="1400" b="0" i="0" u="none" strike="noStrike" cap="none" dirty="0">
              <a:solidFill>
                <a:srgbClr val="000000"/>
              </a:solidFill>
              <a:latin typeface="Meiryo"/>
              <a:ea typeface="Meiryo"/>
              <a:cs typeface="Meiryo"/>
              <a:sym typeface="Meiryo"/>
            </a:endParaRPr>
          </a:p>
        </p:txBody>
      </p:sp>
      <p:sp>
        <p:nvSpPr>
          <p:cNvPr id="241" name="Google Shape;241;p33"/>
          <p:cNvSpPr txBox="1"/>
          <p:nvPr/>
        </p:nvSpPr>
        <p:spPr>
          <a:xfrm>
            <a:off x="4236666" y="1978846"/>
            <a:ext cx="1013732" cy="307736"/>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1" i="0" u="none" strike="noStrike" cap="none" dirty="0">
                <a:solidFill>
                  <a:schemeClr val="lt1"/>
                </a:solidFill>
                <a:latin typeface="Meiryo"/>
                <a:ea typeface="Meiryo"/>
                <a:cs typeface="Meiryo"/>
                <a:sym typeface="Meiryo"/>
              </a:rPr>
              <a:t>斜里町</a:t>
            </a:r>
            <a:endParaRPr sz="1400" b="1" i="0" u="none" strike="noStrike" cap="none" dirty="0">
              <a:solidFill>
                <a:schemeClr val="lt1"/>
              </a:solidFill>
              <a:latin typeface="Meiryo"/>
              <a:ea typeface="Meiryo"/>
              <a:cs typeface="Meiryo"/>
              <a:sym typeface="Meiryo"/>
            </a:endParaRPr>
          </a:p>
        </p:txBody>
      </p:sp>
      <p:sp>
        <p:nvSpPr>
          <p:cNvPr id="242" name="Google Shape;242;p33"/>
          <p:cNvSpPr txBox="1"/>
          <p:nvPr/>
        </p:nvSpPr>
        <p:spPr>
          <a:xfrm>
            <a:off x="6051374" y="1978846"/>
            <a:ext cx="1013732" cy="307736"/>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1" i="0" u="none" strike="noStrike" cap="none" dirty="0">
                <a:solidFill>
                  <a:schemeClr val="lt1"/>
                </a:solidFill>
                <a:latin typeface="Meiryo"/>
                <a:ea typeface="Meiryo"/>
                <a:cs typeface="Meiryo"/>
                <a:sym typeface="Meiryo"/>
              </a:rPr>
              <a:t>斜里町</a:t>
            </a:r>
            <a:endParaRPr sz="1400" b="1" i="0" u="none" strike="noStrike" cap="none" dirty="0">
              <a:solidFill>
                <a:schemeClr val="lt1"/>
              </a:solidFill>
              <a:latin typeface="Meiryo"/>
              <a:ea typeface="Meiryo"/>
              <a:cs typeface="Meiryo"/>
              <a:sym typeface="Meiryo"/>
            </a:endParaRPr>
          </a:p>
        </p:txBody>
      </p:sp>
      <p:sp>
        <p:nvSpPr>
          <p:cNvPr id="243" name="Google Shape;243;p33"/>
          <p:cNvSpPr txBox="1"/>
          <p:nvPr/>
        </p:nvSpPr>
        <p:spPr>
          <a:xfrm>
            <a:off x="9680790" y="1978846"/>
            <a:ext cx="1013732" cy="307736"/>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1" i="0" u="none" strike="noStrike" cap="none" dirty="0">
                <a:solidFill>
                  <a:schemeClr val="lt1"/>
                </a:solidFill>
                <a:latin typeface="Meiryo"/>
                <a:ea typeface="Meiryo"/>
                <a:cs typeface="Meiryo"/>
                <a:sym typeface="Meiryo"/>
              </a:rPr>
              <a:t>斜里町</a:t>
            </a:r>
            <a:endParaRPr sz="1400" b="1" i="0" u="none" strike="noStrike" cap="none" dirty="0">
              <a:solidFill>
                <a:schemeClr val="lt1"/>
              </a:solidFill>
              <a:latin typeface="Meiryo"/>
              <a:ea typeface="Meiryo"/>
              <a:cs typeface="Meiryo"/>
              <a:sym typeface="Meiryo"/>
            </a:endParaRPr>
          </a:p>
        </p:txBody>
      </p:sp>
      <p:sp>
        <p:nvSpPr>
          <p:cNvPr id="244" name="Google Shape;244;p33"/>
          <p:cNvSpPr txBox="1"/>
          <p:nvPr/>
        </p:nvSpPr>
        <p:spPr>
          <a:xfrm>
            <a:off x="2421958" y="1978846"/>
            <a:ext cx="1013732" cy="307736"/>
          </a:xfrm>
          <a:prstGeom prst="rect">
            <a:avLst/>
          </a:prstGeom>
          <a:solidFill>
            <a:schemeClr val="accent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1" i="0" u="none" strike="noStrike" cap="none" dirty="0">
                <a:solidFill>
                  <a:schemeClr val="lt1"/>
                </a:solidFill>
                <a:latin typeface="Meiryo"/>
                <a:ea typeface="Meiryo"/>
                <a:cs typeface="Meiryo"/>
                <a:sym typeface="Meiryo"/>
              </a:rPr>
              <a:t>事業者</a:t>
            </a:r>
            <a:endParaRPr sz="1400" b="0" i="0" u="none" strike="noStrike" cap="none" dirty="0">
              <a:solidFill>
                <a:srgbClr val="000000"/>
              </a:solidFill>
              <a:latin typeface="Meiryo"/>
              <a:ea typeface="Meiryo"/>
              <a:cs typeface="Meiryo"/>
              <a:sym typeface="Meiryo"/>
            </a:endParaRPr>
          </a:p>
        </p:txBody>
      </p:sp>
      <p:sp>
        <p:nvSpPr>
          <p:cNvPr id="245" name="Google Shape;245;p33"/>
          <p:cNvSpPr/>
          <p:nvPr/>
        </p:nvSpPr>
        <p:spPr>
          <a:xfrm>
            <a:off x="11455541" y="2597746"/>
            <a:ext cx="381000" cy="1819835"/>
          </a:xfrm>
          <a:prstGeom prst="rect">
            <a:avLst/>
          </a:prstGeom>
          <a:solidFill>
            <a:srgbClr val="00B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chemeClr val="lt1"/>
                </a:solidFill>
                <a:latin typeface="Meiryo"/>
                <a:ea typeface="Meiryo"/>
                <a:cs typeface="Meiryo"/>
                <a:sym typeface="Meiryo"/>
              </a:rPr>
              <a:t>締結完了</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8"/>
          <p:cNvSpPr/>
          <p:nvPr/>
        </p:nvSpPr>
        <p:spPr>
          <a:xfrm>
            <a:off x="1143000" y="642939"/>
            <a:ext cx="9906000" cy="5572125"/>
          </a:xfrm>
          <a:prstGeom prst="rect">
            <a:avLst/>
          </a:prstGeom>
          <a:noFill/>
          <a:ln>
            <a:noFill/>
          </a:ln>
        </p:spPr>
        <p:txBody>
          <a:bodyPr spcFirstLastPara="1" wrap="square" lIns="74275" tIns="37125" rIns="74275" bIns="37125" anchor="ctr" anchorCtr="0">
            <a:noAutofit/>
          </a:bodyPr>
          <a:lstStyle/>
          <a:p>
            <a:pPr marL="0" marR="0" lvl="0" indent="0" algn="ctr" rtl="0">
              <a:lnSpc>
                <a:spcPct val="100000"/>
              </a:lnSpc>
              <a:spcBef>
                <a:spcPts val="0"/>
              </a:spcBef>
              <a:spcAft>
                <a:spcPts val="0"/>
              </a:spcAft>
              <a:buClr>
                <a:srgbClr val="000000"/>
              </a:buClr>
              <a:buSzPts val="1463"/>
              <a:buFont typeface="Arial"/>
              <a:buNone/>
            </a:pPr>
            <a:endParaRPr sz="1463" b="0" i="0" u="none" strike="noStrike" cap="none">
              <a:solidFill>
                <a:srgbClr val="005BAC"/>
              </a:solidFill>
              <a:latin typeface="Meiryo"/>
              <a:ea typeface="Meiryo"/>
              <a:cs typeface="Meiryo"/>
              <a:sym typeface="Meiryo"/>
            </a:endParaRPr>
          </a:p>
        </p:txBody>
      </p:sp>
      <p:sp>
        <p:nvSpPr>
          <p:cNvPr id="286" name="Google Shape;286;p18"/>
          <p:cNvSpPr txBox="1"/>
          <p:nvPr/>
        </p:nvSpPr>
        <p:spPr>
          <a:xfrm>
            <a:off x="1143000" y="4547117"/>
            <a:ext cx="9906000" cy="575124"/>
          </a:xfrm>
          <a:prstGeom prst="rect">
            <a:avLst/>
          </a:prstGeom>
          <a:noFill/>
          <a:ln>
            <a:noFill/>
          </a:ln>
        </p:spPr>
        <p:txBody>
          <a:bodyPr spcFirstLastPara="1" wrap="square" lIns="74275" tIns="37125" rIns="74275" bIns="37125" anchor="t" anchorCtr="0">
            <a:spAutoFit/>
          </a:bodyPr>
          <a:lstStyle/>
          <a:p>
            <a:pPr marL="0" marR="0" lvl="0" indent="0" algn="ctr" rtl="0">
              <a:lnSpc>
                <a:spcPct val="100000"/>
              </a:lnSpc>
              <a:spcBef>
                <a:spcPts val="0"/>
              </a:spcBef>
              <a:spcAft>
                <a:spcPts val="0"/>
              </a:spcAft>
              <a:buClr>
                <a:srgbClr val="000000"/>
              </a:buClr>
              <a:buSzPts val="3250"/>
              <a:buFont typeface="Arial"/>
              <a:buNone/>
            </a:pPr>
            <a:r>
              <a:rPr lang="ja-JP" sz="3250" b="1" i="0" u="none" strike="noStrike" cap="none">
                <a:solidFill>
                  <a:srgbClr val="005BAC"/>
                </a:solidFill>
                <a:latin typeface="Meiryo"/>
                <a:ea typeface="Meiryo"/>
                <a:cs typeface="Meiryo"/>
                <a:sym typeface="Meiryo"/>
              </a:rPr>
              <a:t>（１）準備</a:t>
            </a:r>
            <a:endParaRPr sz="1138" b="0" i="0" u="none" strike="noStrike" cap="none">
              <a:solidFill>
                <a:srgbClr val="000000"/>
              </a:solidFill>
              <a:latin typeface="Meiryo"/>
              <a:ea typeface="Meiryo"/>
              <a:cs typeface="Meiryo"/>
              <a:sym typeface="Meiryo"/>
            </a:endParaRPr>
          </a:p>
        </p:txBody>
      </p:sp>
      <p:sp>
        <p:nvSpPr>
          <p:cNvPr id="287" name="Google Shape;287;p18"/>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ja-JP"/>
              <a:t>（１）準備</a:t>
            </a:r>
            <a:endParaRPr/>
          </a:p>
        </p:txBody>
      </p:sp>
      <p:sp>
        <p:nvSpPr>
          <p:cNvPr id="288" name="Google Shape;288;p18"/>
          <p:cNvSpPr txBox="1">
            <a:spLocks noGrp="1"/>
          </p:cNvSpPr>
          <p:nvPr>
            <p:ph type="sldNum" idx="12"/>
          </p:nvPr>
        </p:nvSpPr>
        <p:spPr>
          <a:xfrm>
            <a:off x="11645900" y="6508750"/>
            <a:ext cx="54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altLang="ja-JP" sz="600" b="0" i="0" u="none" strike="noStrike" cap="none">
                <a:solidFill>
                  <a:srgbClr val="7D7D7D"/>
                </a:solidFill>
                <a:latin typeface="Meiryo"/>
                <a:ea typeface="Meiryo"/>
                <a:cs typeface="Meiryo"/>
                <a:sym typeface="Meiryo"/>
              </a:rPr>
              <a:t>11</a:t>
            </a:fld>
            <a:endParaRPr sz="600" b="0" i="0" u="none" strike="noStrike" cap="none">
              <a:solidFill>
                <a:srgbClr val="7D7D7D"/>
              </a:solidFill>
              <a:latin typeface="Meiryo"/>
              <a:ea typeface="Meiryo"/>
              <a:cs typeface="Meiryo"/>
              <a:sym typeface="Meiry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body" idx="1"/>
          </p:nvPr>
        </p:nvSpPr>
        <p:spPr>
          <a:xfrm>
            <a:off x="289551" y="890414"/>
            <a:ext cx="5944102" cy="5618300"/>
          </a:xfrm>
          <a:prstGeom prst="rect">
            <a:avLst/>
          </a:prstGeom>
          <a:noFill/>
          <a:ln>
            <a:noFill/>
          </a:ln>
        </p:spPr>
        <p:txBody>
          <a:bodyPr spcFirstLastPara="1" wrap="square" lIns="0" tIns="45700" rIns="0" bIns="45700" anchor="t" anchorCtr="0">
            <a:normAutofit/>
          </a:bodyPr>
          <a:lstStyle/>
          <a:p>
            <a:pPr marL="269999" lvl="0" indent="-228600" algn="l" rtl="0">
              <a:lnSpc>
                <a:spcPct val="110000"/>
              </a:lnSpc>
              <a:spcBef>
                <a:spcPts val="1000"/>
              </a:spcBef>
              <a:spcAft>
                <a:spcPts val="0"/>
              </a:spcAft>
              <a:buClr>
                <a:schemeClr val="dk1"/>
              </a:buClr>
              <a:buSzPct val="237837"/>
              <a:buNone/>
            </a:pPr>
            <a:r>
              <a:rPr lang="ja-JP" sz="2000" dirty="0">
                <a:solidFill>
                  <a:srgbClr val="000000"/>
                </a:solidFill>
                <a:latin typeface="Meiryo"/>
                <a:ea typeface="Meiryo"/>
                <a:cs typeface="Meiryo"/>
                <a:sym typeface="Meiryo"/>
              </a:rPr>
              <a:t>〇電子契約はメールでのやり取りになるため、</a:t>
            </a:r>
            <a:r>
              <a:rPr lang="ja-JP" altLang="en-US" sz="2000" dirty="0">
                <a:solidFill>
                  <a:srgbClr val="000000"/>
                </a:solidFill>
              </a:rPr>
              <a:t>事業</a:t>
            </a:r>
            <a:endParaRPr lang="en-US" altLang="ja-JP" sz="2000" dirty="0">
              <a:solidFill>
                <a:srgbClr val="000000"/>
              </a:solidFill>
            </a:endParaRPr>
          </a:p>
          <a:p>
            <a:pPr marL="269999" lvl="0" indent="-228600" algn="l" rtl="0">
              <a:lnSpc>
                <a:spcPct val="110000"/>
              </a:lnSpc>
              <a:spcBef>
                <a:spcPts val="1000"/>
              </a:spcBef>
              <a:spcAft>
                <a:spcPts val="0"/>
              </a:spcAft>
              <a:buClr>
                <a:schemeClr val="dk1"/>
              </a:buClr>
              <a:buSzPct val="237837"/>
              <a:buNone/>
            </a:pPr>
            <a:r>
              <a:rPr lang="ja-JP" altLang="en-US" sz="2000" dirty="0">
                <a:solidFill>
                  <a:srgbClr val="000000"/>
                </a:solidFill>
              </a:rPr>
              <a:t>　者</a:t>
            </a:r>
            <a:r>
              <a:rPr lang="ja-JP" sz="2000" dirty="0">
                <a:solidFill>
                  <a:srgbClr val="000000"/>
                </a:solidFill>
                <a:latin typeface="Meiryo"/>
                <a:ea typeface="Meiryo"/>
                <a:cs typeface="Meiryo"/>
                <a:sym typeface="Meiryo"/>
              </a:rPr>
              <a:t>のメールアドレスを確認する必要があります。</a:t>
            </a:r>
            <a:endParaRPr dirty="0"/>
          </a:p>
          <a:p>
            <a:pPr marL="269999" lvl="0" indent="-228600" algn="l" rtl="0">
              <a:lnSpc>
                <a:spcPct val="110000"/>
              </a:lnSpc>
              <a:spcBef>
                <a:spcPts val="1000"/>
              </a:spcBef>
              <a:spcAft>
                <a:spcPts val="0"/>
              </a:spcAft>
              <a:buClr>
                <a:schemeClr val="dk1"/>
              </a:buClr>
              <a:buSzPct val="237837"/>
              <a:buNone/>
            </a:pPr>
            <a:r>
              <a:rPr lang="ja-JP" sz="2000" dirty="0">
                <a:solidFill>
                  <a:srgbClr val="000000"/>
                </a:solidFill>
                <a:latin typeface="Meiryo"/>
                <a:ea typeface="Meiryo"/>
                <a:cs typeface="Meiryo"/>
                <a:sym typeface="Meiryo"/>
              </a:rPr>
              <a:t>〇電子契約を締結する権限のある方のメールアドレ</a:t>
            </a:r>
            <a:endParaRPr lang="en-US" altLang="ja-JP" sz="2000" dirty="0">
              <a:solidFill>
                <a:srgbClr val="000000"/>
              </a:solidFill>
              <a:latin typeface="Meiryo"/>
              <a:ea typeface="Meiryo"/>
              <a:cs typeface="Meiryo"/>
              <a:sym typeface="Meiryo"/>
            </a:endParaRPr>
          </a:p>
          <a:p>
            <a:pPr marL="269999" lvl="0" indent="-228600" algn="l" rtl="0">
              <a:lnSpc>
                <a:spcPct val="110000"/>
              </a:lnSpc>
              <a:spcBef>
                <a:spcPts val="1000"/>
              </a:spcBef>
              <a:spcAft>
                <a:spcPts val="0"/>
              </a:spcAft>
              <a:buClr>
                <a:schemeClr val="dk1"/>
              </a:buClr>
              <a:buSzPct val="237837"/>
              <a:buNone/>
            </a:pPr>
            <a:r>
              <a:rPr lang="ja-JP" altLang="en-US" sz="2000" dirty="0">
                <a:solidFill>
                  <a:srgbClr val="000000"/>
                </a:solidFill>
              </a:rPr>
              <a:t>　</a:t>
            </a:r>
            <a:r>
              <a:rPr lang="ja-JP" sz="2000" dirty="0">
                <a:solidFill>
                  <a:srgbClr val="000000"/>
                </a:solidFill>
                <a:latin typeface="Meiryo"/>
                <a:ea typeface="Meiryo"/>
                <a:cs typeface="Meiryo"/>
                <a:sym typeface="Meiryo"/>
              </a:rPr>
              <a:t>スを必ず記入してください。</a:t>
            </a:r>
            <a:endParaRPr lang="en-US" altLang="ja-JP" sz="2000" dirty="0">
              <a:solidFill>
                <a:srgbClr val="000000"/>
              </a:solidFill>
              <a:latin typeface="Meiryo"/>
              <a:ea typeface="Meiryo"/>
              <a:cs typeface="Meiryo"/>
              <a:sym typeface="Meiryo"/>
            </a:endParaRPr>
          </a:p>
          <a:p>
            <a:pPr marL="269999" lvl="0" indent="-228600" algn="l" rtl="0">
              <a:lnSpc>
                <a:spcPct val="110000"/>
              </a:lnSpc>
              <a:spcBef>
                <a:spcPts val="1000"/>
              </a:spcBef>
              <a:spcAft>
                <a:spcPts val="0"/>
              </a:spcAft>
              <a:buClr>
                <a:schemeClr val="dk1"/>
              </a:buClr>
              <a:buSzPct val="237837"/>
              <a:buNone/>
            </a:pPr>
            <a:endParaRPr sz="2000" dirty="0">
              <a:solidFill>
                <a:srgbClr val="000000"/>
              </a:solidFill>
              <a:latin typeface="Meiryo"/>
              <a:ea typeface="Meiryo"/>
              <a:cs typeface="Meiryo"/>
              <a:sym typeface="Meiryo"/>
            </a:endParaRPr>
          </a:p>
          <a:p>
            <a:pPr marL="269999" lvl="0" indent="-228600" algn="l" rtl="0">
              <a:lnSpc>
                <a:spcPct val="110000"/>
              </a:lnSpc>
              <a:spcBef>
                <a:spcPts val="1000"/>
              </a:spcBef>
              <a:spcAft>
                <a:spcPts val="0"/>
              </a:spcAft>
              <a:buClr>
                <a:schemeClr val="dk1"/>
              </a:buClr>
              <a:buSzPct val="237837"/>
              <a:buNone/>
            </a:pPr>
            <a:r>
              <a:rPr lang="ja-JP" sz="2000" dirty="0">
                <a:solidFill>
                  <a:srgbClr val="000000"/>
                </a:solidFill>
                <a:latin typeface="Meiryo"/>
                <a:ea typeface="Meiryo"/>
                <a:cs typeface="Meiryo"/>
                <a:sym typeface="Meiryo"/>
              </a:rPr>
              <a:t>【</a:t>
            </a:r>
            <a:r>
              <a:rPr lang="ja-JP" altLang="en-US" sz="2000" dirty="0">
                <a:solidFill>
                  <a:srgbClr val="000000"/>
                </a:solidFill>
                <a:latin typeface="Meiryo"/>
                <a:ea typeface="Meiryo"/>
                <a:cs typeface="Meiryo"/>
                <a:sym typeface="Meiryo"/>
              </a:rPr>
              <a:t>提出</a:t>
            </a:r>
            <a:r>
              <a:rPr lang="ja-JP" sz="2000" dirty="0">
                <a:solidFill>
                  <a:srgbClr val="000000"/>
                </a:solidFill>
                <a:latin typeface="Meiryo"/>
                <a:ea typeface="Meiryo"/>
                <a:cs typeface="Meiryo"/>
                <a:sym typeface="Meiryo"/>
              </a:rPr>
              <a:t>タイミング】</a:t>
            </a:r>
            <a:endParaRPr dirty="0"/>
          </a:p>
          <a:p>
            <a:pPr marL="269999" lvl="0" indent="-228600" algn="l" rtl="0">
              <a:lnSpc>
                <a:spcPct val="110000"/>
              </a:lnSpc>
              <a:spcBef>
                <a:spcPts val="1000"/>
              </a:spcBef>
              <a:spcAft>
                <a:spcPts val="0"/>
              </a:spcAft>
              <a:buClr>
                <a:schemeClr val="dk1"/>
              </a:buClr>
              <a:buSzPct val="237837"/>
              <a:buNone/>
            </a:pPr>
            <a:r>
              <a:rPr lang="ja-JP" altLang="en-US" sz="2000" dirty="0"/>
              <a:t>入札参加時にメールにて提出してください。</a:t>
            </a:r>
            <a:endParaRPr lang="en-US" sz="2000" dirty="0"/>
          </a:p>
          <a:p>
            <a:pPr marL="269999" lvl="0" indent="-228600" algn="l" rtl="0">
              <a:lnSpc>
                <a:spcPct val="110000"/>
              </a:lnSpc>
              <a:spcBef>
                <a:spcPts val="1000"/>
              </a:spcBef>
              <a:spcAft>
                <a:spcPts val="0"/>
              </a:spcAft>
              <a:buClr>
                <a:schemeClr val="dk1"/>
              </a:buClr>
              <a:buSzPct val="237837"/>
              <a:buNone/>
            </a:pPr>
            <a:endParaRPr sz="2000" dirty="0"/>
          </a:p>
          <a:p>
            <a:pPr marL="269999" lvl="0" indent="-228600" algn="l" rtl="0">
              <a:lnSpc>
                <a:spcPct val="110000"/>
              </a:lnSpc>
              <a:spcBef>
                <a:spcPts val="1000"/>
              </a:spcBef>
              <a:spcAft>
                <a:spcPts val="0"/>
              </a:spcAft>
              <a:buClr>
                <a:schemeClr val="dk1"/>
              </a:buClr>
              <a:buSzPct val="237837"/>
              <a:buNone/>
            </a:pPr>
            <a:r>
              <a:rPr lang="ja-JP" sz="2000" dirty="0"/>
              <a:t>【提出先】</a:t>
            </a:r>
            <a:endParaRPr dirty="0"/>
          </a:p>
          <a:p>
            <a:pPr marL="269999" lvl="0" indent="-228600" algn="l" rtl="0">
              <a:lnSpc>
                <a:spcPct val="110000"/>
              </a:lnSpc>
              <a:spcBef>
                <a:spcPts val="1000"/>
              </a:spcBef>
              <a:spcAft>
                <a:spcPts val="0"/>
              </a:spcAft>
              <a:buClr>
                <a:schemeClr val="dk1"/>
              </a:buClr>
              <a:buSzPct val="237837"/>
              <a:buNone/>
            </a:pPr>
            <a:r>
              <a:rPr lang="ja-JP" altLang="en-US" sz="2000" dirty="0">
                <a:solidFill>
                  <a:srgbClr val="000000"/>
                </a:solidFill>
              </a:rPr>
              <a:t>担当所属宛に提出してください。</a:t>
            </a:r>
            <a:endParaRPr sz="2000" dirty="0">
              <a:solidFill>
                <a:srgbClr val="000000"/>
              </a:solidFill>
            </a:endParaRPr>
          </a:p>
          <a:p>
            <a:pPr marL="269999" lvl="0" indent="-228600" algn="l" rtl="0">
              <a:lnSpc>
                <a:spcPct val="110000"/>
              </a:lnSpc>
              <a:spcBef>
                <a:spcPts val="1000"/>
              </a:spcBef>
              <a:spcAft>
                <a:spcPts val="0"/>
              </a:spcAft>
              <a:buClr>
                <a:schemeClr val="dk1"/>
              </a:buClr>
              <a:buSzPct val="198198"/>
              <a:buNone/>
            </a:pPr>
            <a:endParaRPr dirty="0"/>
          </a:p>
          <a:p>
            <a:pPr marL="269999" lvl="0" indent="-228600" algn="l" rtl="0">
              <a:lnSpc>
                <a:spcPct val="110000"/>
              </a:lnSpc>
              <a:spcBef>
                <a:spcPts val="1000"/>
              </a:spcBef>
              <a:spcAft>
                <a:spcPts val="0"/>
              </a:spcAft>
              <a:buClr>
                <a:schemeClr val="dk1"/>
              </a:buClr>
              <a:buSzPct val="237837"/>
              <a:buNone/>
            </a:pPr>
            <a:endParaRPr sz="2000" dirty="0">
              <a:solidFill>
                <a:srgbClr val="000000"/>
              </a:solidFill>
              <a:latin typeface="Meiryo"/>
              <a:ea typeface="Meiryo"/>
              <a:cs typeface="Meiryo"/>
              <a:sym typeface="Meiryo"/>
            </a:endParaRPr>
          </a:p>
        </p:txBody>
      </p:sp>
      <p:sp>
        <p:nvSpPr>
          <p:cNvPr id="294" name="Google Shape;294;p19"/>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12</a:t>
            </a:fld>
            <a:endParaRPr/>
          </a:p>
        </p:txBody>
      </p:sp>
      <p:sp>
        <p:nvSpPr>
          <p:cNvPr id="295" name="Google Shape;295;p19"/>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dirty="0"/>
              <a:t>「電子契約同意書兼メールアドレス確認書」について</a:t>
            </a:r>
            <a:endParaRPr dirty="0"/>
          </a:p>
        </p:txBody>
      </p:sp>
      <p:pic>
        <p:nvPicPr>
          <p:cNvPr id="4" name="図 3">
            <a:extLst>
              <a:ext uri="{FF2B5EF4-FFF2-40B4-BE49-F238E27FC236}">
                <a16:creationId xmlns:a16="http://schemas.microsoft.com/office/drawing/2014/main" id="{B780CA0A-D2FF-3C40-8EB2-EA26788E17D6}"/>
              </a:ext>
            </a:extLst>
          </p:cNvPr>
          <p:cNvPicPr>
            <a:picLocks noChangeAspect="1"/>
          </p:cNvPicPr>
          <p:nvPr/>
        </p:nvPicPr>
        <p:blipFill>
          <a:blip r:embed="rId3"/>
          <a:srcRect t="3727" b="14349"/>
          <a:stretch>
            <a:fillRect/>
          </a:stretch>
        </p:blipFill>
        <p:spPr>
          <a:xfrm>
            <a:off x="6640620" y="797661"/>
            <a:ext cx="4849446" cy="5618300"/>
          </a:xfrm>
          <a:prstGeom prst="rect">
            <a:avLst/>
          </a:prstGeom>
          <a:ln>
            <a:solidFill>
              <a:schemeClr val="tx1"/>
            </a:solidFill>
          </a:ln>
        </p:spPr>
      </p:pic>
      <p:sp>
        <p:nvSpPr>
          <p:cNvPr id="5" name="正方形/長方形 4">
            <a:extLst>
              <a:ext uri="{FF2B5EF4-FFF2-40B4-BE49-F238E27FC236}">
                <a16:creationId xmlns:a16="http://schemas.microsoft.com/office/drawing/2014/main" id="{CAC2056A-0138-4717-8736-103E28EE5904}"/>
              </a:ext>
            </a:extLst>
          </p:cNvPr>
          <p:cNvSpPr/>
          <p:nvPr/>
        </p:nvSpPr>
        <p:spPr>
          <a:xfrm>
            <a:off x="6725265" y="890414"/>
            <a:ext cx="1622322" cy="61392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サンプル</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p:nvPr/>
        </p:nvSpPr>
        <p:spPr>
          <a:xfrm>
            <a:off x="1143000" y="642939"/>
            <a:ext cx="9906000" cy="5572125"/>
          </a:xfrm>
          <a:prstGeom prst="rect">
            <a:avLst/>
          </a:prstGeom>
          <a:noFill/>
          <a:ln>
            <a:noFill/>
          </a:ln>
        </p:spPr>
        <p:txBody>
          <a:bodyPr spcFirstLastPara="1" wrap="square" lIns="74275" tIns="37125" rIns="74275" bIns="37125" anchor="ctr" anchorCtr="0">
            <a:noAutofit/>
          </a:bodyPr>
          <a:lstStyle/>
          <a:p>
            <a:pPr marL="0" marR="0" lvl="0" indent="0" algn="ctr" rtl="0">
              <a:lnSpc>
                <a:spcPct val="100000"/>
              </a:lnSpc>
              <a:spcBef>
                <a:spcPts val="0"/>
              </a:spcBef>
              <a:spcAft>
                <a:spcPts val="0"/>
              </a:spcAft>
              <a:buClr>
                <a:srgbClr val="000000"/>
              </a:buClr>
              <a:buSzPts val="1463"/>
              <a:buFont typeface="Arial"/>
              <a:buNone/>
            </a:pPr>
            <a:endParaRPr sz="1463" b="0" i="0" u="none" strike="noStrike" cap="none">
              <a:solidFill>
                <a:srgbClr val="005BAC"/>
              </a:solidFill>
              <a:latin typeface="Meiryo"/>
              <a:ea typeface="Meiryo"/>
              <a:cs typeface="Meiryo"/>
              <a:sym typeface="Meiryo"/>
            </a:endParaRPr>
          </a:p>
        </p:txBody>
      </p:sp>
      <p:sp>
        <p:nvSpPr>
          <p:cNvPr id="303" name="Google Shape;303;p37"/>
          <p:cNvSpPr txBox="1"/>
          <p:nvPr/>
        </p:nvSpPr>
        <p:spPr>
          <a:xfrm>
            <a:off x="1143000" y="4547117"/>
            <a:ext cx="9906000" cy="575124"/>
          </a:xfrm>
          <a:prstGeom prst="rect">
            <a:avLst/>
          </a:prstGeom>
          <a:noFill/>
          <a:ln>
            <a:noFill/>
          </a:ln>
        </p:spPr>
        <p:txBody>
          <a:bodyPr spcFirstLastPara="1" wrap="square" lIns="74275" tIns="37125" rIns="74275" bIns="37125" anchor="t" anchorCtr="0">
            <a:spAutoFit/>
          </a:bodyPr>
          <a:lstStyle/>
          <a:p>
            <a:pPr marL="0" marR="0" lvl="0" indent="0" algn="ctr" rtl="0">
              <a:lnSpc>
                <a:spcPct val="100000"/>
              </a:lnSpc>
              <a:spcBef>
                <a:spcPts val="0"/>
              </a:spcBef>
              <a:spcAft>
                <a:spcPts val="0"/>
              </a:spcAft>
              <a:buClr>
                <a:srgbClr val="000000"/>
              </a:buClr>
              <a:buSzPts val="3250"/>
              <a:buFont typeface="Arial"/>
              <a:buNone/>
            </a:pPr>
            <a:r>
              <a:rPr lang="ja-JP" sz="3250" b="1" i="0" u="none" strike="noStrike" cap="none">
                <a:solidFill>
                  <a:srgbClr val="005BAC"/>
                </a:solidFill>
                <a:latin typeface="Meiryo"/>
                <a:ea typeface="Meiryo"/>
                <a:cs typeface="Meiryo"/>
                <a:sym typeface="Meiryo"/>
              </a:rPr>
              <a:t>（１）準備</a:t>
            </a:r>
            <a:endParaRPr sz="1138" b="0" i="0" u="none" strike="noStrike" cap="none">
              <a:solidFill>
                <a:srgbClr val="000000"/>
              </a:solidFill>
              <a:latin typeface="Meiryo"/>
              <a:ea typeface="Meiryo"/>
              <a:cs typeface="Meiryo"/>
              <a:sym typeface="Meiryo"/>
            </a:endParaRPr>
          </a:p>
        </p:txBody>
      </p:sp>
      <p:sp>
        <p:nvSpPr>
          <p:cNvPr id="304" name="Google Shape;304;p37"/>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ja-JP"/>
              <a:t>（２）締結</a:t>
            </a:r>
            <a:endParaRPr/>
          </a:p>
        </p:txBody>
      </p:sp>
      <p:sp>
        <p:nvSpPr>
          <p:cNvPr id="305" name="Google Shape;305;p37"/>
          <p:cNvSpPr txBox="1">
            <a:spLocks noGrp="1"/>
          </p:cNvSpPr>
          <p:nvPr>
            <p:ph type="sldNum" idx="12"/>
          </p:nvPr>
        </p:nvSpPr>
        <p:spPr>
          <a:xfrm>
            <a:off x="11645900" y="6508750"/>
            <a:ext cx="54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fld id="{00000000-1234-1234-1234-123412341234}" type="slidenum">
              <a:rPr lang="en-US" altLang="ja-JP" sz="600" b="0" i="0" u="none" strike="noStrike" cap="none">
                <a:solidFill>
                  <a:srgbClr val="7D7D7D"/>
                </a:solidFill>
                <a:latin typeface="Meiryo"/>
                <a:ea typeface="Meiryo"/>
                <a:cs typeface="Meiryo"/>
                <a:sym typeface="Meiryo"/>
              </a:rPr>
              <a:t>13</a:t>
            </a:fld>
            <a:endParaRPr sz="600" b="0" i="0" u="none" strike="noStrike" cap="none">
              <a:solidFill>
                <a:srgbClr val="7D7D7D"/>
              </a:solidFill>
              <a:latin typeface="Meiryo"/>
              <a:ea typeface="Meiryo"/>
              <a:cs typeface="Meiryo"/>
              <a:sym typeface="Meiry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25"/>
          <p:cNvSpPr txBox="1">
            <a:spLocks noGrp="1"/>
          </p:cNvSpPr>
          <p:nvPr>
            <p:ph type="body" idx="1"/>
          </p:nvPr>
        </p:nvSpPr>
        <p:spPr>
          <a:xfrm>
            <a:off x="452248" y="890314"/>
            <a:ext cx="5848800"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ja-JP" b="1" dirty="0">
                <a:solidFill>
                  <a:srgbClr val="005BAC"/>
                </a:solidFill>
                <a:latin typeface="Meiryo"/>
                <a:ea typeface="Meiryo"/>
                <a:cs typeface="Meiryo"/>
                <a:sym typeface="Meiryo"/>
              </a:rPr>
              <a:t>署名依頼メールが届きます</a:t>
            </a:r>
            <a:endParaRPr dirty="0"/>
          </a:p>
          <a:p>
            <a:pPr marL="457167" lvl="0" indent="-228584" algn="l" rtl="0">
              <a:lnSpc>
                <a:spcPct val="110000"/>
              </a:lnSpc>
              <a:spcBef>
                <a:spcPts val="1000"/>
              </a:spcBef>
              <a:spcAft>
                <a:spcPts val="0"/>
              </a:spcAft>
              <a:buClr>
                <a:schemeClr val="accent1"/>
              </a:buClr>
              <a:buSzPts val="2400"/>
              <a:buFont typeface="Meiryo"/>
              <a:buNone/>
            </a:pPr>
            <a:r>
              <a:rPr lang="ja-JP" sz="1800" dirty="0">
                <a:solidFill>
                  <a:schemeClr val="dk1"/>
                </a:solidFill>
                <a:latin typeface="Meiryo"/>
                <a:ea typeface="Meiryo"/>
                <a:cs typeface="Meiryo"/>
                <a:sym typeface="Meiryo"/>
              </a:rPr>
              <a:t>▼メール件名(例)</a:t>
            </a:r>
            <a:endParaRPr dirty="0"/>
          </a:p>
          <a:p>
            <a:pPr marL="457167" lvl="0" indent="-228584" algn="l" rtl="0">
              <a:lnSpc>
                <a:spcPct val="110000"/>
              </a:lnSpc>
              <a:spcBef>
                <a:spcPts val="1000"/>
              </a:spcBef>
              <a:spcAft>
                <a:spcPts val="0"/>
              </a:spcAft>
              <a:buClr>
                <a:schemeClr val="accent1"/>
              </a:buClr>
              <a:buSzPts val="2400"/>
              <a:buFont typeface="Meiryo"/>
              <a:buNone/>
            </a:pPr>
            <a:r>
              <a:rPr lang="ja-JP" sz="1800" dirty="0">
                <a:solidFill>
                  <a:schemeClr val="dk1"/>
                </a:solidFill>
                <a:latin typeface="Meiryo"/>
                <a:ea typeface="Meiryo"/>
                <a:cs typeface="Meiryo"/>
                <a:sym typeface="Meiryo"/>
              </a:rPr>
              <a:t>「</a:t>
            </a:r>
            <a:r>
              <a:rPr lang="ja-JP" altLang="en-US" sz="1800" dirty="0">
                <a:solidFill>
                  <a:schemeClr val="dk1"/>
                </a:solidFill>
                <a:latin typeface="Meiryo"/>
                <a:ea typeface="Meiryo"/>
                <a:cs typeface="Meiryo"/>
                <a:sym typeface="Meiryo"/>
              </a:rPr>
              <a:t>斜里町</a:t>
            </a:r>
            <a:r>
              <a:rPr lang="ja-JP" sz="1800" dirty="0">
                <a:solidFill>
                  <a:schemeClr val="dk1"/>
                </a:solidFill>
                <a:latin typeface="Meiryo"/>
                <a:ea typeface="Meiryo"/>
                <a:cs typeface="Meiryo"/>
                <a:sym typeface="Meiryo"/>
              </a:rPr>
              <a:t> 様より▲▲▲(封筒名)への署名依頼が届いています」</a:t>
            </a:r>
            <a:endParaRPr dirty="0"/>
          </a:p>
          <a:p>
            <a:pPr marL="457167" lvl="0" indent="-228584" algn="l" rtl="0">
              <a:lnSpc>
                <a:spcPct val="110000"/>
              </a:lnSpc>
              <a:spcBef>
                <a:spcPts val="1000"/>
              </a:spcBef>
              <a:spcAft>
                <a:spcPts val="0"/>
              </a:spcAft>
              <a:buClr>
                <a:schemeClr val="accent1"/>
              </a:buClr>
              <a:buSzPts val="2400"/>
              <a:buFont typeface="Meiryo"/>
              <a:buNone/>
            </a:pPr>
            <a:r>
              <a:rPr lang="ja-JP" sz="1800" dirty="0">
                <a:solidFill>
                  <a:schemeClr val="dk1"/>
                </a:solidFill>
                <a:latin typeface="Meiryo"/>
                <a:ea typeface="Meiryo"/>
                <a:cs typeface="Meiryo"/>
                <a:sym typeface="Meiryo"/>
              </a:rPr>
              <a:t>▼メール差出元</a:t>
            </a:r>
            <a:endParaRPr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r>
              <a:rPr lang="ja-JP" sz="1800" dirty="0">
                <a:solidFill>
                  <a:schemeClr val="dk1"/>
                </a:solidFill>
                <a:latin typeface="Meiryo"/>
                <a:ea typeface="Meiryo"/>
                <a:cs typeface="Meiryo"/>
                <a:sym typeface="Meiryo"/>
              </a:rPr>
              <a:t>「電子印鑑GMOサイン&lt;noreply@gmosign.com&gt;」</a:t>
            </a:r>
            <a:endParaRPr dirty="0"/>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p:txBody>
      </p:sp>
      <p:sp>
        <p:nvSpPr>
          <p:cNvPr id="690" name="Google Shape;690;p25"/>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14</a:t>
            </a:fld>
            <a:endParaRPr/>
          </a:p>
        </p:txBody>
      </p:sp>
      <p:sp>
        <p:nvSpPr>
          <p:cNvPr id="691" name="Google Shape;691;p25"/>
          <p:cNvSpPr/>
          <p:nvPr/>
        </p:nvSpPr>
        <p:spPr>
          <a:xfrm>
            <a:off x="522476" y="3667327"/>
            <a:ext cx="5573524" cy="1199987"/>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694" name="Google Shape;694;p25"/>
          <p:cNvSpPr txBox="1"/>
          <p:nvPr/>
        </p:nvSpPr>
        <p:spPr>
          <a:xfrm>
            <a:off x="1198069" y="3872998"/>
            <a:ext cx="4238102" cy="4616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メール内の電子署名URLをクリックします。</a:t>
            </a:r>
            <a:endParaRPr sz="1600" b="1" i="0" u="none" strike="noStrike" cap="none">
              <a:solidFill>
                <a:schemeClr val="dk1"/>
              </a:solidFill>
              <a:latin typeface="Meiryo"/>
              <a:ea typeface="Meiryo"/>
              <a:cs typeface="Meiryo"/>
              <a:sym typeface="Meiryo"/>
            </a:endParaRPr>
          </a:p>
        </p:txBody>
      </p:sp>
      <p:sp>
        <p:nvSpPr>
          <p:cNvPr id="695" name="Google Shape;695;p25"/>
          <p:cNvSpPr/>
          <p:nvPr/>
        </p:nvSpPr>
        <p:spPr>
          <a:xfrm>
            <a:off x="817539" y="3930154"/>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1</a:t>
            </a:r>
            <a:endParaRPr sz="1400" b="0" i="0" u="none" strike="noStrike" cap="none">
              <a:solidFill>
                <a:schemeClr val="lt1"/>
              </a:solidFill>
              <a:latin typeface="Meiryo"/>
              <a:ea typeface="Meiryo"/>
              <a:cs typeface="Meiryo"/>
              <a:sym typeface="Meiryo"/>
            </a:endParaRPr>
          </a:p>
        </p:txBody>
      </p:sp>
      <p:sp>
        <p:nvSpPr>
          <p:cNvPr id="696" name="Google Shape;696;p25"/>
          <p:cNvSpPr txBox="1"/>
          <p:nvPr/>
        </p:nvSpPr>
        <p:spPr>
          <a:xfrm>
            <a:off x="1198069" y="4322890"/>
            <a:ext cx="4426195" cy="461624"/>
          </a:xfrm>
          <a:prstGeom prst="rect">
            <a:avLst/>
          </a:prstGeom>
          <a:noFill/>
          <a:ln>
            <a:noFill/>
          </a:ln>
        </p:spPr>
        <p:txBody>
          <a:bodyPr spcFirstLastPara="1" wrap="square" lIns="91425" tIns="45700" rIns="91425" bIns="45700" anchor="t" anchorCtr="0">
            <a:spAutoFit/>
          </a:bodyPr>
          <a:lstStyle/>
          <a:p>
            <a:pPr lvl="0">
              <a:lnSpc>
                <a:spcPct val="150000"/>
              </a:lnSpc>
              <a:buSzPts val="1600"/>
            </a:pPr>
            <a:r>
              <a:rPr lang="ja-JP" altLang="en-US" sz="1600" b="1" dirty="0">
                <a:solidFill>
                  <a:schemeClr val="dk1"/>
                </a:solidFill>
                <a:latin typeface="Meiryo"/>
                <a:ea typeface="Meiryo"/>
                <a:cs typeface="Meiryo"/>
                <a:sym typeface="Meiryo"/>
              </a:rPr>
              <a:t>ブラウザ上に、文書の内容が表示されます。</a:t>
            </a:r>
          </a:p>
        </p:txBody>
      </p:sp>
      <p:sp>
        <p:nvSpPr>
          <p:cNvPr id="697" name="Google Shape;697;p25"/>
          <p:cNvSpPr/>
          <p:nvPr/>
        </p:nvSpPr>
        <p:spPr>
          <a:xfrm>
            <a:off x="817539" y="4416862"/>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2</a:t>
            </a:r>
            <a:endParaRPr sz="1400" b="0" i="0" u="none" strike="noStrike" cap="none">
              <a:solidFill>
                <a:schemeClr val="lt1"/>
              </a:solidFill>
              <a:latin typeface="Meiryo"/>
              <a:ea typeface="Meiryo"/>
              <a:cs typeface="Meiryo"/>
              <a:sym typeface="Meiryo"/>
            </a:endParaRPr>
          </a:p>
        </p:txBody>
      </p:sp>
      <p:sp>
        <p:nvSpPr>
          <p:cNvPr id="698" name="Google Shape;698;p25"/>
          <p:cNvSpPr txBox="1"/>
          <p:nvPr/>
        </p:nvSpPr>
        <p:spPr>
          <a:xfrm>
            <a:off x="2565539" y="3536006"/>
            <a:ext cx="1485031" cy="307736"/>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Meiryo"/>
                <a:ea typeface="Meiryo"/>
                <a:cs typeface="Meiryo"/>
                <a:sym typeface="Meiryo"/>
              </a:rPr>
              <a:t>操作手順</a:t>
            </a:r>
            <a:endParaRPr sz="1800" b="0" i="0" u="none" strike="noStrike" cap="none">
              <a:solidFill>
                <a:srgbClr val="000000"/>
              </a:solidFill>
              <a:latin typeface="Meiryo"/>
              <a:ea typeface="Meiryo"/>
              <a:cs typeface="Meiryo"/>
              <a:sym typeface="Meiryo"/>
            </a:endParaRPr>
          </a:p>
        </p:txBody>
      </p:sp>
      <p:sp>
        <p:nvSpPr>
          <p:cNvPr id="699" name="Google Shape;699;p25"/>
          <p:cNvSpPr/>
          <p:nvPr/>
        </p:nvSpPr>
        <p:spPr>
          <a:xfrm>
            <a:off x="522477" y="5132052"/>
            <a:ext cx="5573524" cy="937675"/>
          </a:xfrm>
          <a:prstGeom prst="roundRect">
            <a:avLst>
              <a:gd name="adj" fmla="val 2800"/>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700" name="Google Shape;700;p25"/>
          <p:cNvSpPr/>
          <p:nvPr/>
        </p:nvSpPr>
        <p:spPr>
          <a:xfrm>
            <a:off x="522476" y="5213934"/>
            <a:ext cx="5527471" cy="85579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・あらかじめ設定した</a:t>
            </a:r>
            <a:r>
              <a:rPr lang="ja-JP" altLang="en-US" sz="1200" b="0" i="0" u="none" strike="noStrike" cap="none" dirty="0">
                <a:solidFill>
                  <a:srgbClr val="000000"/>
                </a:solidFill>
                <a:latin typeface="Meiryo"/>
                <a:ea typeface="Meiryo"/>
                <a:cs typeface="Meiryo"/>
                <a:sym typeface="Meiryo"/>
              </a:rPr>
              <a:t>事業者</a:t>
            </a:r>
            <a:r>
              <a:rPr lang="ja-JP" sz="1200" b="0" i="0" u="none" strike="noStrike" cap="none" dirty="0">
                <a:solidFill>
                  <a:srgbClr val="000000"/>
                </a:solidFill>
                <a:latin typeface="Meiryo"/>
                <a:ea typeface="Meiryo"/>
                <a:cs typeface="Meiryo"/>
                <a:sym typeface="Meiryo"/>
              </a:rPr>
              <a:t>のメールアドレス宛に、契約書の確認依頼のメー</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　ルが届きます。</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・メールが届きましたら、URLより速やかにGMOサインにアクセスし、</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　契約書の内容を確認した上で、</a:t>
            </a:r>
            <a:r>
              <a:rPr lang="ja-JP" sz="1200" b="0" i="0" u="none" strike="noStrike" cap="none" dirty="0">
                <a:solidFill>
                  <a:schemeClr val="dk1"/>
                </a:solidFill>
                <a:latin typeface="Meiryo"/>
                <a:ea typeface="Meiryo"/>
                <a:cs typeface="Meiryo"/>
                <a:sym typeface="Meiryo"/>
              </a:rPr>
              <a:t>署名をしていただきます</a:t>
            </a:r>
            <a:r>
              <a:rPr lang="ja-JP" sz="1200" b="0" i="0" u="none" strike="noStrike" cap="none" dirty="0">
                <a:solidFill>
                  <a:srgbClr val="000000"/>
                </a:solidFill>
                <a:latin typeface="Meiryo"/>
                <a:ea typeface="Meiryo"/>
                <a:cs typeface="Meiryo"/>
                <a:sym typeface="Meiryo"/>
              </a:rPr>
              <a:t>。</a:t>
            </a:r>
            <a:endParaRPr sz="1200" b="0" i="0" u="none" strike="noStrike" cap="none" dirty="0">
              <a:solidFill>
                <a:srgbClr val="FF0000"/>
              </a:solidFill>
              <a:latin typeface="Meiryo"/>
              <a:ea typeface="Meiryo"/>
              <a:cs typeface="Meiryo"/>
              <a:sym typeface="Meiryo"/>
            </a:endParaRPr>
          </a:p>
        </p:txBody>
      </p:sp>
      <p:sp>
        <p:nvSpPr>
          <p:cNvPr id="693" name="Google Shape;693;p25"/>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dirty="0"/>
              <a:t>署名の手順</a:t>
            </a:r>
            <a:endParaRPr dirty="0">
              <a:solidFill>
                <a:srgbClr val="A5A5A5"/>
              </a:solidFill>
            </a:endParaRPr>
          </a:p>
        </p:txBody>
      </p:sp>
      <p:pic>
        <p:nvPicPr>
          <p:cNvPr id="701" name="Google Shape;701;p25"/>
          <p:cNvPicPr preferRelativeResize="0"/>
          <p:nvPr/>
        </p:nvPicPr>
        <p:blipFill rotWithShape="1">
          <a:blip r:embed="rId3">
            <a:alphaModFix/>
          </a:blip>
          <a:srcRect/>
          <a:stretch/>
        </p:blipFill>
        <p:spPr>
          <a:xfrm>
            <a:off x="6546427" y="2115647"/>
            <a:ext cx="5278260" cy="3456190"/>
          </a:xfrm>
          <a:prstGeom prst="rect">
            <a:avLst/>
          </a:prstGeom>
          <a:noFill/>
          <a:ln>
            <a:noFill/>
          </a:ln>
        </p:spPr>
      </p:pic>
      <p:cxnSp>
        <p:nvCxnSpPr>
          <p:cNvPr id="2" name="Google Shape;734;p96">
            <a:extLst>
              <a:ext uri="{FF2B5EF4-FFF2-40B4-BE49-F238E27FC236}">
                <a16:creationId xmlns:a16="http://schemas.microsoft.com/office/drawing/2014/main" id="{AA696C85-37F8-F250-63E8-D6C207D40D98}"/>
              </a:ext>
            </a:extLst>
          </p:cNvPr>
          <p:cNvCxnSpPr>
            <a:cxnSpLocks/>
            <a:stCxn id="695" idx="4"/>
            <a:endCxn id="697" idx="0"/>
          </p:cNvCxnSpPr>
          <p:nvPr/>
        </p:nvCxnSpPr>
        <p:spPr>
          <a:xfrm>
            <a:off x="954549" y="4204173"/>
            <a:ext cx="0" cy="212689"/>
          </a:xfrm>
          <a:prstGeom prst="straightConnector1">
            <a:avLst/>
          </a:prstGeom>
          <a:noFill/>
          <a:ln w="19050" cap="flat" cmpd="sng">
            <a:solidFill>
              <a:srgbClr val="E5461B"/>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96"/>
          <p:cNvSpPr txBox="1">
            <a:spLocks noGrp="1"/>
          </p:cNvSpPr>
          <p:nvPr>
            <p:ph type="body" idx="1"/>
          </p:nvPr>
        </p:nvSpPr>
        <p:spPr>
          <a:xfrm>
            <a:off x="452247" y="890314"/>
            <a:ext cx="6279293"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ja-JP" b="1">
                <a:solidFill>
                  <a:srgbClr val="005BAC"/>
                </a:solidFill>
                <a:latin typeface="Meiryo"/>
                <a:ea typeface="Meiryo"/>
                <a:cs typeface="Meiryo"/>
                <a:sym typeface="Meiryo"/>
              </a:rPr>
              <a:t>文書を確認します</a:t>
            </a:r>
            <a:endParaRPr sz="180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p:txBody>
      </p:sp>
      <p:sp>
        <p:nvSpPr>
          <p:cNvPr id="731" name="Google Shape;731;p96"/>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15</a:t>
            </a:fld>
            <a:endParaRPr/>
          </a:p>
        </p:txBody>
      </p:sp>
      <p:sp>
        <p:nvSpPr>
          <p:cNvPr id="732" name="Google Shape;732;p96"/>
          <p:cNvSpPr/>
          <p:nvPr/>
        </p:nvSpPr>
        <p:spPr>
          <a:xfrm>
            <a:off x="301538" y="1867199"/>
            <a:ext cx="5794462" cy="2793483"/>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733" name="Google Shape;733;p96"/>
          <p:cNvSpPr txBox="1"/>
          <p:nvPr/>
        </p:nvSpPr>
        <p:spPr>
          <a:xfrm>
            <a:off x="2496756" y="1718069"/>
            <a:ext cx="1386632"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Meiryo"/>
                <a:ea typeface="Meiryo"/>
                <a:cs typeface="Meiryo"/>
                <a:sym typeface="Meiryo"/>
              </a:rPr>
              <a:t>操作手順</a:t>
            </a:r>
            <a:endParaRPr sz="2000" b="0" i="0" u="none" strike="noStrike" cap="none">
              <a:solidFill>
                <a:srgbClr val="000000"/>
              </a:solidFill>
              <a:latin typeface="Meiryo"/>
              <a:ea typeface="Meiryo"/>
              <a:cs typeface="Meiryo"/>
              <a:sym typeface="Meiryo"/>
            </a:endParaRPr>
          </a:p>
        </p:txBody>
      </p:sp>
      <p:cxnSp>
        <p:nvCxnSpPr>
          <p:cNvPr id="734" name="Google Shape;734;p96"/>
          <p:cNvCxnSpPr>
            <a:endCxn id="735" idx="4"/>
          </p:cNvCxnSpPr>
          <p:nvPr/>
        </p:nvCxnSpPr>
        <p:spPr>
          <a:xfrm>
            <a:off x="660783" y="2343586"/>
            <a:ext cx="2400" cy="1154700"/>
          </a:xfrm>
          <a:prstGeom prst="straightConnector1">
            <a:avLst/>
          </a:prstGeom>
          <a:noFill/>
          <a:ln w="19050" cap="flat" cmpd="sng">
            <a:solidFill>
              <a:srgbClr val="E5461B"/>
            </a:solidFill>
            <a:prstDash val="solid"/>
            <a:miter lim="800000"/>
            <a:headEnd type="none" w="sm" len="sm"/>
            <a:tailEnd type="none" w="sm" len="sm"/>
          </a:ln>
        </p:spPr>
      </p:cxnSp>
      <p:sp>
        <p:nvSpPr>
          <p:cNvPr id="736" name="Google Shape;736;p96"/>
          <p:cNvSpPr txBox="1"/>
          <p:nvPr/>
        </p:nvSpPr>
        <p:spPr>
          <a:xfrm>
            <a:off x="801525" y="2157073"/>
            <a:ext cx="2650525" cy="4616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文書内容を確認します。</a:t>
            </a:r>
            <a:endParaRPr sz="1600" b="1" i="0" u="none" strike="noStrike" cap="none">
              <a:solidFill>
                <a:schemeClr val="dk1"/>
              </a:solidFill>
              <a:latin typeface="Meiryo"/>
              <a:ea typeface="Meiryo"/>
              <a:cs typeface="Meiryo"/>
              <a:sym typeface="Meiryo"/>
            </a:endParaRPr>
          </a:p>
        </p:txBody>
      </p:sp>
      <p:sp>
        <p:nvSpPr>
          <p:cNvPr id="737" name="Google Shape;737;p96"/>
          <p:cNvSpPr/>
          <p:nvPr/>
        </p:nvSpPr>
        <p:spPr>
          <a:xfrm>
            <a:off x="526173" y="2226147"/>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1</a:t>
            </a:r>
            <a:endParaRPr sz="1400" b="0" i="0" u="none" strike="noStrike" cap="none">
              <a:solidFill>
                <a:schemeClr val="lt1"/>
              </a:solidFill>
              <a:latin typeface="Meiryo"/>
              <a:ea typeface="Meiryo"/>
              <a:cs typeface="Meiryo"/>
              <a:sym typeface="Meiryo"/>
            </a:endParaRPr>
          </a:p>
        </p:txBody>
      </p:sp>
      <p:sp>
        <p:nvSpPr>
          <p:cNvPr id="738" name="Google Shape;738;p96"/>
          <p:cNvSpPr txBox="1"/>
          <p:nvPr/>
        </p:nvSpPr>
        <p:spPr>
          <a:xfrm>
            <a:off x="801525" y="2630173"/>
            <a:ext cx="4777094" cy="4616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内容に問題が無ければ、「完了する」を押します。</a:t>
            </a:r>
            <a:endParaRPr sz="1600" b="1" i="0" u="none" strike="noStrike" cap="none">
              <a:solidFill>
                <a:schemeClr val="dk1"/>
              </a:solidFill>
              <a:latin typeface="Meiryo"/>
              <a:ea typeface="Meiryo"/>
              <a:cs typeface="Meiryo"/>
              <a:sym typeface="Meiryo"/>
            </a:endParaRPr>
          </a:p>
        </p:txBody>
      </p:sp>
      <p:sp>
        <p:nvSpPr>
          <p:cNvPr id="739" name="Google Shape;739;p96"/>
          <p:cNvSpPr/>
          <p:nvPr/>
        </p:nvSpPr>
        <p:spPr>
          <a:xfrm>
            <a:off x="526173" y="2709217"/>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2</a:t>
            </a:r>
            <a:endParaRPr sz="1400" b="0" i="0" u="none" strike="noStrike" cap="none">
              <a:solidFill>
                <a:schemeClr val="lt1"/>
              </a:solidFill>
              <a:latin typeface="Meiryo"/>
              <a:ea typeface="Meiryo"/>
              <a:cs typeface="Meiryo"/>
              <a:sym typeface="Meiryo"/>
            </a:endParaRPr>
          </a:p>
        </p:txBody>
      </p:sp>
      <p:sp>
        <p:nvSpPr>
          <p:cNvPr id="735" name="Google Shape;735;p96"/>
          <p:cNvSpPr/>
          <p:nvPr/>
        </p:nvSpPr>
        <p:spPr>
          <a:xfrm>
            <a:off x="526173" y="3224267"/>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3</a:t>
            </a:r>
            <a:endParaRPr sz="1400" b="0" i="0" u="none" strike="noStrike" cap="none">
              <a:solidFill>
                <a:schemeClr val="lt1"/>
              </a:solidFill>
              <a:latin typeface="Meiryo"/>
              <a:ea typeface="Meiryo"/>
              <a:cs typeface="Meiryo"/>
              <a:sym typeface="Meiryo"/>
            </a:endParaRPr>
          </a:p>
        </p:txBody>
      </p:sp>
      <p:sp>
        <p:nvSpPr>
          <p:cNvPr id="740" name="Google Shape;740;p96"/>
          <p:cNvSpPr txBox="1"/>
          <p:nvPr/>
        </p:nvSpPr>
        <p:spPr>
          <a:xfrm>
            <a:off x="801525" y="3192287"/>
            <a:ext cx="521989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altLang="en-US" sz="1600" b="1" dirty="0">
                <a:solidFill>
                  <a:schemeClr val="dk1"/>
                </a:solidFill>
                <a:latin typeface="Meiryo"/>
                <a:ea typeface="Meiryo"/>
                <a:cs typeface="Meiryo"/>
                <a:sym typeface="Meiryo"/>
              </a:rPr>
              <a:t>「</a:t>
            </a:r>
            <a:r>
              <a:rPr lang="ja-JP" sz="1600" b="1" i="0" u="none" strike="noStrike" cap="none" dirty="0">
                <a:solidFill>
                  <a:schemeClr val="dk1"/>
                </a:solidFill>
                <a:latin typeface="Meiryo"/>
                <a:ea typeface="Meiryo"/>
                <a:cs typeface="Meiryo"/>
                <a:sym typeface="Meiryo"/>
              </a:rPr>
              <a:t>完了する</a:t>
            </a:r>
            <a:r>
              <a:rPr lang="ja-JP" altLang="en-US" sz="1600" b="1" i="0" u="none" strike="noStrike" cap="none" dirty="0">
                <a:solidFill>
                  <a:schemeClr val="dk1"/>
                </a:solidFill>
                <a:latin typeface="Meiryo"/>
                <a:ea typeface="Meiryo"/>
                <a:cs typeface="Meiryo"/>
                <a:sym typeface="Meiryo"/>
              </a:rPr>
              <a:t>」</a:t>
            </a:r>
            <a:r>
              <a:rPr lang="ja-JP" sz="1600" b="1" i="0" u="none" strike="noStrike" cap="none" dirty="0">
                <a:solidFill>
                  <a:schemeClr val="dk1"/>
                </a:solidFill>
                <a:latin typeface="Meiryo"/>
                <a:ea typeface="Meiryo"/>
                <a:cs typeface="Meiryo"/>
                <a:sym typeface="Meiryo"/>
              </a:rPr>
              <a:t>をクリックするとメッセージが表示されますので、問題なければ</a:t>
            </a:r>
            <a:r>
              <a:rPr lang="ja-JP" altLang="en-US" sz="1600" b="1" i="0" u="none" strike="noStrike" cap="none" dirty="0">
                <a:solidFill>
                  <a:schemeClr val="dk1"/>
                </a:solidFill>
                <a:latin typeface="Meiryo"/>
                <a:ea typeface="Meiryo"/>
                <a:cs typeface="Meiryo"/>
                <a:sym typeface="Meiryo"/>
              </a:rPr>
              <a:t>「</a:t>
            </a:r>
            <a:r>
              <a:rPr lang="ja-JP" sz="1600" b="1" i="0" u="none" strike="noStrike" cap="none" dirty="0">
                <a:solidFill>
                  <a:schemeClr val="dk1"/>
                </a:solidFill>
                <a:latin typeface="Meiryo"/>
                <a:ea typeface="Meiryo"/>
                <a:cs typeface="Meiryo"/>
                <a:sym typeface="Meiryo"/>
              </a:rPr>
              <a:t>署名手続きを完了する</a:t>
            </a:r>
            <a:r>
              <a:rPr lang="ja-JP" altLang="en-US" sz="1600" b="1" i="0" u="none" strike="noStrike" cap="none" dirty="0">
                <a:solidFill>
                  <a:schemeClr val="dk1"/>
                </a:solidFill>
                <a:latin typeface="Meiryo"/>
                <a:ea typeface="Meiryo"/>
                <a:cs typeface="Meiryo"/>
                <a:sym typeface="Meiryo"/>
              </a:rPr>
              <a:t>」</a:t>
            </a:r>
            <a:r>
              <a:rPr lang="ja-JP" sz="1600" b="1" i="0" u="none" strike="noStrike" cap="none" dirty="0">
                <a:solidFill>
                  <a:schemeClr val="dk1"/>
                </a:solidFill>
                <a:latin typeface="Meiryo"/>
                <a:ea typeface="Meiryo"/>
                <a:cs typeface="Meiryo"/>
                <a:sym typeface="Meiryo"/>
              </a:rPr>
              <a:t>をクリックして署名完了です。</a:t>
            </a:r>
            <a:endParaRPr sz="1600" b="1" i="0" u="none" strike="noStrike" cap="none" dirty="0">
              <a:solidFill>
                <a:schemeClr val="dk1"/>
              </a:solidFill>
              <a:latin typeface="Meiryo"/>
              <a:ea typeface="Meiryo"/>
              <a:cs typeface="Meiryo"/>
              <a:sym typeface="Meiryo"/>
            </a:endParaRPr>
          </a:p>
        </p:txBody>
      </p:sp>
      <p:pic>
        <p:nvPicPr>
          <p:cNvPr id="741" name="Google Shape;741;p96"/>
          <p:cNvPicPr preferRelativeResize="0"/>
          <p:nvPr/>
        </p:nvPicPr>
        <p:blipFill rotWithShape="1">
          <a:blip r:embed="rId3">
            <a:alphaModFix/>
          </a:blip>
          <a:srcRect/>
          <a:stretch/>
        </p:blipFill>
        <p:spPr>
          <a:xfrm>
            <a:off x="6598984" y="971070"/>
            <a:ext cx="5066843" cy="2599396"/>
          </a:xfrm>
          <a:prstGeom prst="rect">
            <a:avLst/>
          </a:prstGeom>
          <a:noFill/>
          <a:ln w="9525" cap="flat" cmpd="sng">
            <a:solidFill>
              <a:srgbClr val="BFBFBF"/>
            </a:solidFill>
            <a:prstDash val="solid"/>
            <a:round/>
            <a:headEnd type="none" w="sm" len="sm"/>
            <a:tailEnd type="none" w="sm" len="sm"/>
          </a:ln>
        </p:spPr>
      </p:pic>
      <p:sp>
        <p:nvSpPr>
          <p:cNvPr id="742" name="Google Shape;742;p96"/>
          <p:cNvSpPr/>
          <p:nvPr/>
        </p:nvSpPr>
        <p:spPr>
          <a:xfrm>
            <a:off x="7198482" y="3282590"/>
            <a:ext cx="778199" cy="287137"/>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cxnSp>
        <p:nvCxnSpPr>
          <p:cNvPr id="743" name="Google Shape;743;p96"/>
          <p:cNvCxnSpPr>
            <a:endCxn id="744" idx="4"/>
          </p:cNvCxnSpPr>
          <p:nvPr/>
        </p:nvCxnSpPr>
        <p:spPr>
          <a:xfrm rot="10800000">
            <a:off x="7529739" y="3182023"/>
            <a:ext cx="0" cy="115500"/>
          </a:xfrm>
          <a:prstGeom prst="straightConnector1">
            <a:avLst/>
          </a:prstGeom>
          <a:noFill/>
          <a:ln w="28575" cap="flat" cmpd="sng">
            <a:solidFill>
              <a:srgbClr val="E5461B"/>
            </a:solidFill>
            <a:prstDash val="solid"/>
            <a:miter lim="800000"/>
            <a:headEnd type="none" w="sm" len="sm"/>
            <a:tailEnd type="none" w="sm" len="sm"/>
          </a:ln>
        </p:spPr>
      </p:cxnSp>
      <p:sp>
        <p:nvSpPr>
          <p:cNvPr id="744" name="Google Shape;744;p96"/>
          <p:cNvSpPr/>
          <p:nvPr/>
        </p:nvSpPr>
        <p:spPr>
          <a:xfrm>
            <a:off x="7379028" y="2880602"/>
            <a:ext cx="301421" cy="301421"/>
          </a:xfrm>
          <a:prstGeom prst="ellipse">
            <a:avLst/>
          </a:prstGeom>
          <a:solidFill>
            <a:srgbClr val="E5461B"/>
          </a:solidFill>
          <a:ln w="12700" cap="flat" cmpd="sng">
            <a:solidFill>
              <a:srgbClr val="F5F5F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2</a:t>
            </a:r>
            <a:endParaRPr sz="1400" b="0" i="0" u="none" strike="noStrike" cap="none">
              <a:solidFill>
                <a:srgbClr val="000000"/>
              </a:solidFill>
              <a:latin typeface="Meiryo"/>
              <a:ea typeface="Meiryo"/>
              <a:cs typeface="Meiryo"/>
              <a:sym typeface="Meiryo"/>
            </a:endParaRPr>
          </a:p>
        </p:txBody>
      </p:sp>
      <p:pic>
        <p:nvPicPr>
          <p:cNvPr id="745" name="Google Shape;745;p96"/>
          <p:cNvPicPr preferRelativeResize="0"/>
          <p:nvPr/>
        </p:nvPicPr>
        <p:blipFill rotWithShape="1">
          <a:blip r:embed="rId4">
            <a:alphaModFix/>
          </a:blip>
          <a:srcRect/>
          <a:stretch/>
        </p:blipFill>
        <p:spPr>
          <a:xfrm>
            <a:off x="6561869" y="3842671"/>
            <a:ext cx="5141071" cy="2637476"/>
          </a:xfrm>
          <a:prstGeom prst="rect">
            <a:avLst/>
          </a:prstGeom>
          <a:noFill/>
          <a:ln>
            <a:noFill/>
          </a:ln>
        </p:spPr>
      </p:pic>
      <p:sp>
        <p:nvSpPr>
          <p:cNvPr id="746" name="Google Shape;746;p96"/>
          <p:cNvSpPr/>
          <p:nvPr/>
        </p:nvSpPr>
        <p:spPr>
          <a:xfrm>
            <a:off x="7903964" y="4565593"/>
            <a:ext cx="301421" cy="301421"/>
          </a:xfrm>
          <a:prstGeom prst="ellipse">
            <a:avLst/>
          </a:prstGeom>
          <a:solidFill>
            <a:srgbClr val="E5461B"/>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3</a:t>
            </a:r>
            <a:endParaRPr sz="1400" b="0" i="0" u="none" strike="noStrike" cap="none">
              <a:solidFill>
                <a:schemeClr val="lt1"/>
              </a:solidFill>
              <a:latin typeface="Meiryo"/>
              <a:ea typeface="Meiryo"/>
              <a:cs typeface="Meiryo"/>
              <a:sym typeface="Meiryo"/>
            </a:endParaRPr>
          </a:p>
        </p:txBody>
      </p:sp>
      <p:sp>
        <p:nvSpPr>
          <p:cNvPr id="747" name="Google Shape;747;p96"/>
          <p:cNvSpPr/>
          <p:nvPr/>
        </p:nvSpPr>
        <p:spPr>
          <a:xfrm>
            <a:off x="8118145" y="5289738"/>
            <a:ext cx="2018076" cy="301421"/>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748" name="Google Shape;748;p96"/>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dirty="0"/>
              <a:t>署名の手順</a:t>
            </a:r>
            <a:endParaRPr dirty="0"/>
          </a:p>
        </p:txBody>
      </p:sp>
      <p:sp>
        <p:nvSpPr>
          <p:cNvPr id="749" name="Google Shape;749;p96"/>
          <p:cNvSpPr/>
          <p:nvPr/>
        </p:nvSpPr>
        <p:spPr>
          <a:xfrm rot="10800000">
            <a:off x="8929218" y="3602838"/>
            <a:ext cx="395928" cy="199678"/>
          </a:xfrm>
          <a:prstGeom prst="triangle">
            <a:avLst>
              <a:gd name="adj" fmla="val 52581"/>
            </a:avLst>
          </a:prstGeom>
          <a:solidFill>
            <a:srgbClr val="3AAFC5">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eiryo"/>
              <a:ea typeface="Meiryo"/>
              <a:cs typeface="Meiryo"/>
              <a:sym typeface="Meiryo"/>
            </a:endParaRPr>
          </a:p>
        </p:txBody>
      </p:sp>
      <p:sp>
        <p:nvSpPr>
          <p:cNvPr id="2" name="Google Shape;1002;p96">
            <a:extLst>
              <a:ext uri="{FF2B5EF4-FFF2-40B4-BE49-F238E27FC236}">
                <a16:creationId xmlns:a16="http://schemas.microsoft.com/office/drawing/2014/main" id="{32D87F9C-AD73-9ECA-FCF1-549D97ECA2FD}"/>
              </a:ext>
            </a:extLst>
          </p:cNvPr>
          <p:cNvSpPr txBox="1"/>
          <p:nvPr/>
        </p:nvSpPr>
        <p:spPr>
          <a:xfrm>
            <a:off x="301538" y="5263407"/>
            <a:ext cx="5793389" cy="830956"/>
          </a:xfrm>
          <a:prstGeom prst="rect">
            <a:avLst/>
          </a:prstGeom>
          <a:solidFill>
            <a:schemeClr val="accent3">
              <a:lumMod val="40000"/>
              <a:lumOff val="60000"/>
            </a:schemeClr>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altLang="ja-JP" sz="1600" b="1" dirty="0">
                <a:solidFill>
                  <a:schemeClr val="tx1"/>
                </a:solidFill>
                <a:latin typeface="Meiryo"/>
                <a:ea typeface="Meiryo"/>
                <a:cs typeface="Meiryo"/>
                <a:sym typeface="Meiryo"/>
              </a:rPr>
              <a:t>※</a:t>
            </a:r>
            <a:r>
              <a:rPr lang="ja-JP" altLang="en-US" sz="1600" b="1" dirty="0">
                <a:solidFill>
                  <a:schemeClr val="tx1"/>
                </a:solidFill>
                <a:latin typeface="Meiryo"/>
                <a:ea typeface="Meiryo"/>
                <a:cs typeface="Meiryo"/>
                <a:sym typeface="Meiryo"/>
              </a:rPr>
              <a:t>事業者の皆さまの作業は③ですべて終了です。</a:t>
            </a:r>
            <a:endParaRPr lang="en-US" altLang="ja-JP" sz="1600" b="1" dirty="0">
              <a:solidFill>
                <a:schemeClr val="tx1"/>
              </a:solidFill>
              <a:latin typeface="Meiryo"/>
              <a:ea typeface="Meiryo"/>
              <a:cs typeface="Meiryo"/>
              <a:sym typeface="Meiryo"/>
            </a:endParaRPr>
          </a:p>
          <a:p>
            <a:pPr marL="0" marR="0" lvl="0" indent="0" rtl="0">
              <a:lnSpc>
                <a:spcPct val="100000"/>
              </a:lnSpc>
              <a:spcBef>
                <a:spcPts val="0"/>
              </a:spcBef>
              <a:spcAft>
                <a:spcPts val="0"/>
              </a:spcAft>
              <a:buNone/>
            </a:pPr>
            <a:r>
              <a:rPr lang="ja-JP" altLang="en-US" sz="1600" b="1" dirty="0">
                <a:solidFill>
                  <a:schemeClr val="tx1"/>
                </a:solidFill>
                <a:latin typeface="Meiryo"/>
                <a:ea typeface="Meiryo"/>
                <a:cs typeface="Meiryo"/>
                <a:sym typeface="Meiryo"/>
              </a:rPr>
              <a:t>その後、斜里町側へ署名依頼のメールが自動的に送付</a:t>
            </a:r>
            <a:endParaRPr lang="en-US" altLang="ja-JP" sz="1600" b="1" dirty="0">
              <a:solidFill>
                <a:schemeClr val="tx1"/>
              </a:solidFill>
              <a:latin typeface="Meiryo"/>
              <a:ea typeface="Meiryo"/>
              <a:cs typeface="Meiryo"/>
              <a:sym typeface="Meiryo"/>
            </a:endParaRPr>
          </a:p>
          <a:p>
            <a:pPr marL="0" marR="0" lvl="0" indent="0" rtl="0">
              <a:lnSpc>
                <a:spcPct val="100000"/>
              </a:lnSpc>
              <a:spcBef>
                <a:spcPts val="0"/>
              </a:spcBef>
              <a:spcAft>
                <a:spcPts val="0"/>
              </a:spcAft>
              <a:buNone/>
            </a:pPr>
            <a:r>
              <a:rPr lang="ja-JP" altLang="en-US" sz="1600" b="1" dirty="0">
                <a:solidFill>
                  <a:schemeClr val="tx1"/>
                </a:solidFill>
                <a:latin typeface="Meiryo"/>
                <a:ea typeface="Meiryo"/>
                <a:cs typeface="Meiryo"/>
                <a:sym typeface="Meiryo"/>
              </a:rPr>
              <a:t>されますので、町側の署名をお待ちください。</a:t>
            </a:r>
            <a:endParaRPr lang="en-US" altLang="ja-JP" sz="1600" b="1" dirty="0">
              <a:solidFill>
                <a:schemeClr val="tx1"/>
              </a:solidFill>
              <a:latin typeface="Meiryo"/>
              <a:ea typeface="Meiryo"/>
              <a:cs typeface="Meiryo"/>
              <a:sym typeface="Meiry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754" name="Google Shape;754;p97"/>
          <p:cNvPicPr preferRelativeResize="0"/>
          <p:nvPr/>
        </p:nvPicPr>
        <p:blipFill rotWithShape="1">
          <a:blip r:embed="rId3">
            <a:alphaModFix/>
          </a:blip>
          <a:srcRect/>
          <a:stretch/>
        </p:blipFill>
        <p:spPr>
          <a:xfrm>
            <a:off x="2586000" y="2210155"/>
            <a:ext cx="7020000" cy="3950161"/>
          </a:xfrm>
          <a:prstGeom prst="rect">
            <a:avLst/>
          </a:prstGeom>
          <a:noFill/>
          <a:ln w="9525" cap="flat" cmpd="sng">
            <a:solidFill>
              <a:srgbClr val="BFBFBF"/>
            </a:solidFill>
            <a:prstDash val="solid"/>
            <a:round/>
            <a:headEnd type="none" w="sm" len="sm"/>
            <a:tailEnd type="none" w="sm" len="sm"/>
          </a:ln>
        </p:spPr>
      </p:pic>
      <p:sp>
        <p:nvSpPr>
          <p:cNvPr id="755" name="Google Shape;755;p97"/>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16</a:t>
            </a:fld>
            <a:endParaRPr/>
          </a:p>
        </p:txBody>
      </p:sp>
      <p:sp>
        <p:nvSpPr>
          <p:cNvPr id="756" name="Google Shape;756;p97"/>
          <p:cNvSpPr/>
          <p:nvPr/>
        </p:nvSpPr>
        <p:spPr>
          <a:xfrm>
            <a:off x="3000000" y="2405251"/>
            <a:ext cx="6192000" cy="288000"/>
          </a:xfrm>
          <a:prstGeom prst="roundRect">
            <a:avLst>
              <a:gd name="adj" fmla="val 13399"/>
            </a:avLst>
          </a:prstGeom>
          <a:noFill/>
          <a:ln w="38100"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42"/>
              <a:buFont typeface="Arial"/>
              <a:buNone/>
            </a:pPr>
            <a:endParaRPr sz="942" b="0" i="0" u="none" strike="noStrike" cap="none">
              <a:solidFill>
                <a:schemeClr val="lt1"/>
              </a:solidFill>
              <a:latin typeface="Meiryo"/>
              <a:ea typeface="Meiryo"/>
              <a:cs typeface="Meiryo"/>
              <a:sym typeface="Meiryo"/>
            </a:endParaRPr>
          </a:p>
        </p:txBody>
      </p:sp>
      <p:sp>
        <p:nvSpPr>
          <p:cNvPr id="757" name="Google Shape;757;p97"/>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dirty="0"/>
              <a:t>署名の手順</a:t>
            </a:r>
            <a:endParaRPr dirty="0"/>
          </a:p>
        </p:txBody>
      </p:sp>
      <p:sp>
        <p:nvSpPr>
          <p:cNvPr id="758" name="Google Shape;758;p97"/>
          <p:cNvSpPr txBox="1">
            <a:spLocks noGrp="1"/>
          </p:cNvSpPr>
          <p:nvPr>
            <p:ph type="body" idx="1"/>
          </p:nvPr>
        </p:nvSpPr>
        <p:spPr>
          <a:xfrm>
            <a:off x="452247" y="890314"/>
            <a:ext cx="7641166"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ja-JP" b="1">
                <a:solidFill>
                  <a:srgbClr val="005BAC"/>
                </a:solidFill>
                <a:latin typeface="Meiryo"/>
                <a:ea typeface="Meiryo"/>
                <a:cs typeface="Meiryo"/>
                <a:sym typeface="Meiryo"/>
              </a:rPr>
              <a:t>複数の文書がある場合、文書表示枠の上部のタブを</a:t>
            </a:r>
            <a:endParaRPr/>
          </a:p>
          <a:p>
            <a:pPr marL="457167" lvl="0" indent="-228584" algn="l" rtl="0">
              <a:lnSpc>
                <a:spcPct val="110000"/>
              </a:lnSpc>
              <a:spcBef>
                <a:spcPts val="1000"/>
              </a:spcBef>
              <a:spcAft>
                <a:spcPts val="0"/>
              </a:spcAft>
              <a:buClr>
                <a:schemeClr val="accent1"/>
              </a:buClr>
              <a:buSzPts val="2400"/>
              <a:buFont typeface="Meiryo"/>
              <a:buNone/>
            </a:pPr>
            <a:r>
              <a:rPr lang="ja-JP" b="1">
                <a:solidFill>
                  <a:srgbClr val="005BAC"/>
                </a:solidFill>
                <a:latin typeface="Meiryo"/>
                <a:ea typeface="Meiryo"/>
                <a:cs typeface="Meiryo"/>
                <a:sym typeface="Meiryo"/>
              </a:rPr>
              <a:t>クリックすることで文書を選択することが可能です</a:t>
            </a:r>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a:solidFill>
                <a:schemeClr val="dk1"/>
              </a:solidFill>
              <a:latin typeface="Meiryo"/>
              <a:ea typeface="Meiryo"/>
              <a:cs typeface="Meiryo"/>
              <a:sym typeface="Meiry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2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17</a:t>
            </a:fld>
            <a:endParaRPr/>
          </a:p>
        </p:txBody>
      </p:sp>
      <p:sp>
        <p:nvSpPr>
          <p:cNvPr id="1100" name="Google Shape;1100;p2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dirty="0"/>
              <a:t>署名の手順　契約締結後</a:t>
            </a:r>
            <a:endParaRPr dirty="0"/>
          </a:p>
        </p:txBody>
      </p:sp>
      <p:sp>
        <p:nvSpPr>
          <p:cNvPr id="2" name="Google Shape;443;p60">
            <a:extLst>
              <a:ext uri="{FF2B5EF4-FFF2-40B4-BE49-F238E27FC236}">
                <a16:creationId xmlns:a16="http://schemas.microsoft.com/office/drawing/2014/main" id="{FB633690-0243-0AB9-3F2B-EFE9B1A0D022}"/>
              </a:ext>
            </a:extLst>
          </p:cNvPr>
          <p:cNvSpPr txBox="1">
            <a:spLocks noGrp="1"/>
          </p:cNvSpPr>
          <p:nvPr>
            <p:ph type="body" idx="1"/>
          </p:nvPr>
        </p:nvSpPr>
        <p:spPr>
          <a:xfrm>
            <a:off x="452247" y="890314"/>
            <a:ext cx="5841549"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ja-JP" altLang="en-US" b="1" dirty="0">
                <a:solidFill>
                  <a:srgbClr val="005BAC"/>
                </a:solidFill>
                <a:latin typeface="Meiryo"/>
                <a:ea typeface="Meiryo"/>
                <a:cs typeface="Meiryo"/>
                <a:sym typeface="Meiryo"/>
              </a:rPr>
              <a:t>署名済文書のご案内が届きます</a:t>
            </a:r>
            <a:endParaRPr lang="ja-JP" altLang="en-US"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r>
              <a:rPr lang="ja-JP" altLang="en-US" sz="1800" dirty="0">
                <a:solidFill>
                  <a:schemeClr val="dk1"/>
                </a:solidFill>
                <a:latin typeface="Meiryo"/>
                <a:ea typeface="Meiryo"/>
                <a:cs typeface="Meiryo"/>
                <a:sym typeface="Meiryo"/>
              </a:rPr>
              <a:t>双方の署名完了後、</a:t>
            </a:r>
          </a:p>
          <a:p>
            <a:pPr marL="457167" lvl="0" indent="-228584" algn="l" rtl="0">
              <a:lnSpc>
                <a:spcPct val="110000"/>
              </a:lnSpc>
              <a:spcBef>
                <a:spcPts val="1000"/>
              </a:spcBef>
              <a:spcAft>
                <a:spcPts val="0"/>
              </a:spcAft>
              <a:buClr>
                <a:schemeClr val="accent1"/>
              </a:buClr>
              <a:buSzPts val="2400"/>
              <a:buFont typeface="Meiryo"/>
              <a:buNone/>
            </a:pPr>
            <a:r>
              <a:rPr lang="ja-JP" altLang="en-US" sz="1800" dirty="0">
                <a:solidFill>
                  <a:schemeClr val="dk1"/>
                </a:solidFill>
                <a:latin typeface="Meiryo"/>
                <a:ea typeface="Meiryo"/>
                <a:cs typeface="Meiryo"/>
                <a:sym typeface="Meiryo"/>
              </a:rPr>
              <a:t>電子署名完了のお知らせがメールで届きます。</a:t>
            </a:r>
          </a:p>
          <a:p>
            <a:pPr marL="457167" lvl="0" indent="-228584" algn="l" rtl="0">
              <a:lnSpc>
                <a:spcPct val="110000"/>
              </a:lnSpc>
              <a:spcBef>
                <a:spcPts val="1000"/>
              </a:spcBef>
              <a:spcAft>
                <a:spcPts val="0"/>
              </a:spcAft>
              <a:buClr>
                <a:schemeClr val="accent1"/>
              </a:buClr>
              <a:buSzPts val="2400"/>
              <a:buFont typeface="Meiryo"/>
              <a:buNone/>
            </a:pPr>
            <a:endParaRPr lang="ja-JP" altLang="en-US"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r>
              <a:rPr lang="ja-JP" altLang="en-US" sz="1800" dirty="0"/>
              <a:t>▼</a:t>
            </a:r>
            <a:r>
              <a:rPr lang="ja-JP" altLang="en-US" sz="1800" dirty="0">
                <a:solidFill>
                  <a:schemeClr val="dk1"/>
                </a:solidFill>
                <a:latin typeface="Meiryo"/>
                <a:ea typeface="Meiryo"/>
                <a:cs typeface="Meiryo"/>
                <a:sym typeface="Meiryo"/>
              </a:rPr>
              <a:t>メール件名</a:t>
            </a:r>
            <a:endParaRPr lang="en-US" altLang="ja-JP"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r>
              <a:rPr lang="ja-JP" altLang="en-US" sz="1800" dirty="0">
                <a:solidFill>
                  <a:schemeClr val="dk1"/>
                </a:solidFill>
                <a:latin typeface="Meiryo"/>
                <a:ea typeface="Meiryo"/>
                <a:cs typeface="Meiryo"/>
                <a:sym typeface="Meiryo"/>
              </a:rPr>
              <a:t>「電子署名完了のお知らせ」</a:t>
            </a:r>
          </a:p>
          <a:p>
            <a:pPr marL="457167" lvl="0" indent="-228584" algn="l" rtl="0">
              <a:lnSpc>
                <a:spcPct val="110000"/>
              </a:lnSpc>
              <a:spcBef>
                <a:spcPts val="1000"/>
              </a:spcBef>
              <a:spcAft>
                <a:spcPts val="0"/>
              </a:spcAft>
              <a:buClr>
                <a:schemeClr val="accent1"/>
              </a:buClr>
              <a:buSzPts val="2400"/>
              <a:buFont typeface="Meiryo"/>
              <a:buNone/>
            </a:pPr>
            <a:r>
              <a:rPr lang="ja-JP" altLang="en-US" sz="1800" dirty="0">
                <a:solidFill>
                  <a:schemeClr val="dk1"/>
                </a:solidFill>
                <a:latin typeface="Meiryo"/>
                <a:ea typeface="Meiryo"/>
                <a:cs typeface="Meiryo"/>
                <a:sym typeface="Meiryo"/>
              </a:rPr>
              <a:t>▼メール差出元</a:t>
            </a:r>
            <a:endParaRPr lang="en-US" altLang="ja-JP"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r>
              <a:rPr lang="ja-JP" altLang="en-US" sz="1800" dirty="0">
                <a:solidFill>
                  <a:schemeClr val="dk1"/>
                </a:solidFill>
                <a:latin typeface="Meiryo"/>
                <a:ea typeface="Meiryo"/>
                <a:cs typeface="Meiryo"/>
                <a:sym typeface="Meiryo"/>
              </a:rPr>
              <a:t>「電子印鑑</a:t>
            </a:r>
            <a:r>
              <a:rPr lang="en-US" altLang="ja-JP" sz="1800" dirty="0">
                <a:solidFill>
                  <a:schemeClr val="dk1"/>
                </a:solidFill>
                <a:latin typeface="Meiryo"/>
                <a:ea typeface="Meiryo"/>
                <a:cs typeface="Meiryo"/>
                <a:sym typeface="Meiryo"/>
              </a:rPr>
              <a:t>GMO</a:t>
            </a:r>
            <a:r>
              <a:rPr lang="ja-JP" altLang="en-US" sz="1800" dirty="0">
                <a:solidFill>
                  <a:schemeClr val="dk1"/>
                </a:solidFill>
                <a:latin typeface="Meiryo"/>
                <a:ea typeface="Meiryo"/>
                <a:cs typeface="Meiryo"/>
                <a:sym typeface="Meiryo"/>
              </a:rPr>
              <a:t>サイン </a:t>
            </a:r>
            <a:r>
              <a:rPr lang="en-US" altLang="ja-JP" sz="1800" dirty="0">
                <a:solidFill>
                  <a:schemeClr val="dk1"/>
                </a:solidFill>
                <a:latin typeface="Meiryo"/>
                <a:ea typeface="Meiryo"/>
                <a:cs typeface="Meiryo"/>
                <a:sym typeface="Meiryo"/>
              </a:rPr>
              <a:t>&lt;noreply@gmosign.com&gt;</a:t>
            </a:r>
            <a:r>
              <a:rPr lang="ja-JP" altLang="en-US" sz="1800" dirty="0">
                <a:solidFill>
                  <a:schemeClr val="dk1"/>
                </a:solidFill>
                <a:latin typeface="Meiryo"/>
                <a:ea typeface="Meiryo"/>
                <a:cs typeface="Meiryo"/>
                <a:sym typeface="Meiryo"/>
              </a:rPr>
              <a:t>」</a:t>
            </a:r>
          </a:p>
          <a:p>
            <a:pPr marL="457167" lvl="0" indent="-228584" algn="l" rtl="0">
              <a:lnSpc>
                <a:spcPct val="110000"/>
              </a:lnSpc>
              <a:spcBef>
                <a:spcPts val="1000"/>
              </a:spcBef>
              <a:spcAft>
                <a:spcPts val="0"/>
              </a:spcAft>
              <a:buClr>
                <a:schemeClr val="accent1"/>
              </a:buClr>
              <a:buSzPts val="2400"/>
              <a:buFont typeface="Meiryo"/>
              <a:buNone/>
            </a:pPr>
            <a:endParaRPr lang="ja-JP" altLang="en-US"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r>
              <a:rPr lang="ja-JP" altLang="en-US" sz="1800" dirty="0">
                <a:solidFill>
                  <a:schemeClr val="dk1"/>
                </a:solidFill>
                <a:latin typeface="Meiryo"/>
                <a:ea typeface="Meiryo"/>
                <a:cs typeface="Meiryo"/>
                <a:sym typeface="Meiryo"/>
              </a:rPr>
              <a:t>メールに記載の「</a:t>
            </a:r>
            <a:r>
              <a:rPr lang="ja-JP" altLang="en-US" sz="1800" dirty="0"/>
              <a:t>ダウンロード</a:t>
            </a:r>
            <a:r>
              <a:rPr lang="ja-JP" altLang="en-US" sz="1800" dirty="0">
                <a:solidFill>
                  <a:schemeClr val="dk1"/>
                </a:solidFill>
                <a:latin typeface="Meiryo"/>
                <a:ea typeface="Meiryo"/>
                <a:cs typeface="Meiryo"/>
                <a:sym typeface="Meiryo"/>
              </a:rPr>
              <a:t>」締結済みの文書</a:t>
            </a:r>
            <a:r>
              <a:rPr lang="ja-JP" altLang="en-US" sz="1800" dirty="0"/>
              <a:t>を</a:t>
            </a:r>
            <a:endParaRPr lang="en-US" altLang="ja-JP" sz="1800" dirty="0"/>
          </a:p>
          <a:p>
            <a:pPr marL="457167" lvl="0" indent="-228584" algn="l" rtl="0">
              <a:lnSpc>
                <a:spcPct val="110000"/>
              </a:lnSpc>
              <a:spcBef>
                <a:spcPts val="1000"/>
              </a:spcBef>
              <a:spcAft>
                <a:spcPts val="0"/>
              </a:spcAft>
              <a:buClr>
                <a:schemeClr val="accent1"/>
              </a:buClr>
              <a:buSzPts val="2400"/>
              <a:buFont typeface="Meiryo"/>
              <a:buNone/>
            </a:pPr>
            <a:r>
              <a:rPr lang="ja-JP" altLang="en-US" sz="1800" dirty="0"/>
              <a:t>ダウンロードしてください。</a:t>
            </a:r>
            <a:endParaRPr lang="en-US" altLang="ja-JP" sz="1800" dirty="0"/>
          </a:p>
          <a:p>
            <a:pPr marL="457167" lvl="0" indent="-228584" algn="l" rtl="0">
              <a:lnSpc>
                <a:spcPct val="110000"/>
              </a:lnSpc>
              <a:spcBef>
                <a:spcPts val="1000"/>
              </a:spcBef>
              <a:spcAft>
                <a:spcPts val="0"/>
              </a:spcAft>
              <a:buClr>
                <a:schemeClr val="accent1"/>
              </a:buClr>
              <a:buSzPts val="2400"/>
              <a:buFont typeface="Meiryo"/>
              <a:buNone/>
            </a:pPr>
            <a:endParaRPr lang="ja-JP" altLang="en-US"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lang="ja-JP" altLang="en-US"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p:txBody>
      </p:sp>
      <p:pic>
        <p:nvPicPr>
          <p:cNvPr id="1030" name="Picture 6">
            <a:extLst>
              <a:ext uri="{FF2B5EF4-FFF2-40B4-BE49-F238E27FC236}">
                <a16:creationId xmlns:a16="http://schemas.microsoft.com/office/drawing/2014/main" id="{6DBE6F46-F072-E777-D99A-11459BD49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978" y="1194439"/>
            <a:ext cx="5057775" cy="5010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8">
          <a:extLst>
            <a:ext uri="{FF2B5EF4-FFF2-40B4-BE49-F238E27FC236}">
              <a16:creationId xmlns:a16="http://schemas.microsoft.com/office/drawing/2014/main" id="{4128BD52-329E-8443-6BED-78BA9C36DDDE}"/>
            </a:ext>
          </a:extLst>
        </p:cNvPr>
        <p:cNvGrpSpPr/>
        <p:nvPr/>
      </p:nvGrpSpPr>
      <p:grpSpPr>
        <a:xfrm>
          <a:off x="0" y="0"/>
          <a:ext cx="0" cy="0"/>
          <a:chOff x="0" y="0"/>
          <a:chExt cx="0" cy="0"/>
        </a:xfrm>
      </p:grpSpPr>
      <p:sp>
        <p:nvSpPr>
          <p:cNvPr id="1099" name="Google Shape;1099;p28">
            <a:extLst>
              <a:ext uri="{FF2B5EF4-FFF2-40B4-BE49-F238E27FC236}">
                <a16:creationId xmlns:a16="http://schemas.microsoft.com/office/drawing/2014/main" id="{179D2C30-D2EC-3599-5FF3-B88B31D2A58C}"/>
              </a:ext>
            </a:extLst>
          </p:cNvPr>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18</a:t>
            </a:fld>
            <a:endParaRPr/>
          </a:p>
        </p:txBody>
      </p:sp>
      <p:sp>
        <p:nvSpPr>
          <p:cNvPr id="1100" name="Google Shape;1100;p28">
            <a:extLst>
              <a:ext uri="{FF2B5EF4-FFF2-40B4-BE49-F238E27FC236}">
                <a16:creationId xmlns:a16="http://schemas.microsoft.com/office/drawing/2014/main" id="{87244C11-27E6-3F4A-1361-3C0FB04743C9}"/>
              </a:ext>
            </a:extLst>
          </p:cNvPr>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dirty="0"/>
              <a:t>署名の手順　契約締結後</a:t>
            </a:r>
            <a:endParaRPr dirty="0"/>
          </a:p>
        </p:txBody>
      </p:sp>
      <p:sp>
        <p:nvSpPr>
          <p:cNvPr id="2" name="Google Shape;443;p60">
            <a:extLst>
              <a:ext uri="{FF2B5EF4-FFF2-40B4-BE49-F238E27FC236}">
                <a16:creationId xmlns:a16="http://schemas.microsoft.com/office/drawing/2014/main" id="{35EFA801-27C0-1122-5888-723AA7CA0FF9}"/>
              </a:ext>
            </a:extLst>
          </p:cNvPr>
          <p:cNvSpPr txBox="1">
            <a:spLocks noGrp="1"/>
          </p:cNvSpPr>
          <p:nvPr>
            <p:ph type="body" idx="1"/>
          </p:nvPr>
        </p:nvSpPr>
        <p:spPr>
          <a:xfrm>
            <a:off x="452247" y="890314"/>
            <a:ext cx="5841549" cy="5618400"/>
          </a:xfrm>
          <a:prstGeom prst="rect">
            <a:avLst/>
          </a:prstGeom>
          <a:noFill/>
          <a:ln>
            <a:noFill/>
          </a:ln>
        </p:spPr>
        <p:txBody>
          <a:bodyPr spcFirstLastPara="1" wrap="square" lIns="0" tIns="45700" rIns="0" bIns="45700" anchor="t" anchorCtr="0">
            <a:normAutofit/>
          </a:bodyPr>
          <a:lstStyle/>
          <a:p>
            <a:pPr marL="457167" lvl="0" indent="-228584" algn="l" rtl="0">
              <a:lnSpc>
                <a:spcPct val="110000"/>
              </a:lnSpc>
              <a:spcBef>
                <a:spcPts val="1000"/>
              </a:spcBef>
              <a:spcAft>
                <a:spcPts val="0"/>
              </a:spcAft>
              <a:buClr>
                <a:schemeClr val="accent1"/>
              </a:buClr>
              <a:buSzPts val="2400"/>
              <a:buFont typeface="Meiryo"/>
              <a:buNone/>
            </a:pPr>
            <a:r>
              <a:rPr lang="ja-JP" altLang="en-US" b="1" dirty="0">
                <a:solidFill>
                  <a:srgbClr val="005BAC"/>
                </a:solidFill>
                <a:latin typeface="Meiryo"/>
                <a:ea typeface="Meiryo"/>
                <a:cs typeface="Meiryo"/>
                <a:sym typeface="Meiryo"/>
              </a:rPr>
              <a:t>署名済文書のご案内が届きます</a:t>
            </a:r>
            <a:endParaRPr lang="ja-JP" altLang="en-US"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lang="ja-JP" altLang="en-US"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lang="ja-JP" altLang="en-US" sz="1800" dirty="0">
              <a:solidFill>
                <a:schemeClr val="dk1"/>
              </a:solidFill>
              <a:latin typeface="Meiryo"/>
              <a:ea typeface="Meiryo"/>
              <a:cs typeface="Meiryo"/>
              <a:sym typeface="Meiryo"/>
            </a:endParaRPr>
          </a:p>
          <a:p>
            <a:pPr marL="457167" lvl="0" indent="-228584" algn="l" rtl="0">
              <a:lnSpc>
                <a:spcPct val="110000"/>
              </a:lnSpc>
              <a:spcBef>
                <a:spcPts val="1000"/>
              </a:spcBef>
              <a:spcAft>
                <a:spcPts val="0"/>
              </a:spcAft>
              <a:buClr>
                <a:schemeClr val="accent1"/>
              </a:buClr>
              <a:buSzPts val="2400"/>
              <a:buFont typeface="Meiryo"/>
              <a:buNone/>
            </a:pPr>
            <a:endParaRPr sz="1800" dirty="0">
              <a:solidFill>
                <a:schemeClr val="dk1"/>
              </a:solidFill>
              <a:latin typeface="Meiryo"/>
              <a:ea typeface="Meiryo"/>
              <a:cs typeface="Meiryo"/>
              <a:sym typeface="Meiryo"/>
            </a:endParaRPr>
          </a:p>
        </p:txBody>
      </p:sp>
      <p:pic>
        <p:nvPicPr>
          <p:cNvPr id="3" name="Google Shape;1518;p5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A9A0BCD-2305-9347-45DE-20DEAF615C0B}"/>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6595815" y="1191236"/>
            <a:ext cx="4694599" cy="2619812"/>
          </a:xfrm>
          <a:prstGeom prst="rect">
            <a:avLst/>
          </a:prstGeom>
          <a:noFill/>
          <a:ln w="9525" cap="flat" cmpd="sng">
            <a:solidFill>
              <a:schemeClr val="dk2"/>
            </a:solidFill>
            <a:prstDash val="solid"/>
            <a:round/>
            <a:headEnd type="none" w="sm" len="sm"/>
            <a:tailEnd type="none" w="sm" len="sm"/>
          </a:ln>
        </p:spPr>
      </p:pic>
      <p:sp>
        <p:nvSpPr>
          <p:cNvPr id="5" name="Google Shape;1526;p52">
            <a:extLst>
              <a:ext uri="{FF2B5EF4-FFF2-40B4-BE49-F238E27FC236}">
                <a16:creationId xmlns:a16="http://schemas.microsoft.com/office/drawing/2014/main" id="{16C85323-3306-B44E-D53D-E40388AFC15F}"/>
              </a:ext>
            </a:extLst>
          </p:cNvPr>
          <p:cNvSpPr/>
          <p:nvPr/>
        </p:nvSpPr>
        <p:spPr>
          <a:xfrm>
            <a:off x="6849172" y="2063607"/>
            <a:ext cx="1022975" cy="314325"/>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endParaRPr>
          </a:p>
        </p:txBody>
      </p:sp>
      <p:sp>
        <p:nvSpPr>
          <p:cNvPr id="6" name="Google Shape;480;p16">
            <a:extLst>
              <a:ext uri="{FF2B5EF4-FFF2-40B4-BE49-F238E27FC236}">
                <a16:creationId xmlns:a16="http://schemas.microsoft.com/office/drawing/2014/main" id="{B7D2F447-B9F2-174E-6190-64B62F1588E8}"/>
              </a:ext>
            </a:extLst>
          </p:cNvPr>
          <p:cNvSpPr/>
          <p:nvPr/>
        </p:nvSpPr>
        <p:spPr>
          <a:xfrm>
            <a:off x="6414149" y="1054226"/>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Noto Sans"/>
                <a:ea typeface="Noto Sans"/>
                <a:cs typeface="Noto Sans"/>
                <a:sym typeface="Noto Sans"/>
              </a:rPr>
              <a:t>1</a:t>
            </a:r>
            <a:endParaRPr sz="1400">
              <a:solidFill>
                <a:schemeClr val="lt1"/>
              </a:solidFill>
              <a:latin typeface="Noto Sans"/>
              <a:ea typeface="Noto Sans"/>
              <a:cs typeface="Noto Sans"/>
              <a:sym typeface="Noto Sans"/>
            </a:endParaRPr>
          </a:p>
        </p:txBody>
      </p:sp>
      <p:sp>
        <p:nvSpPr>
          <p:cNvPr id="7" name="Google Shape;482;p16">
            <a:extLst>
              <a:ext uri="{FF2B5EF4-FFF2-40B4-BE49-F238E27FC236}">
                <a16:creationId xmlns:a16="http://schemas.microsoft.com/office/drawing/2014/main" id="{AF3471ED-39BA-AEF2-EE4F-6BD140E943BA}"/>
              </a:ext>
            </a:extLst>
          </p:cNvPr>
          <p:cNvSpPr/>
          <p:nvPr/>
        </p:nvSpPr>
        <p:spPr>
          <a:xfrm>
            <a:off x="6712162" y="1941368"/>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Noto Sans"/>
                <a:ea typeface="Noto Sans"/>
                <a:cs typeface="Noto Sans"/>
                <a:sym typeface="Noto Sans"/>
              </a:rPr>
              <a:t>2</a:t>
            </a:r>
            <a:endParaRPr sz="1400">
              <a:solidFill>
                <a:schemeClr val="lt1"/>
              </a:solidFill>
              <a:latin typeface="Noto Sans"/>
              <a:ea typeface="Noto Sans"/>
              <a:cs typeface="Noto Sans"/>
              <a:sym typeface="Noto Sans"/>
            </a:endParaRPr>
          </a:p>
        </p:txBody>
      </p:sp>
      <p:sp>
        <p:nvSpPr>
          <p:cNvPr id="9" name="Google Shape;475;p16">
            <a:extLst>
              <a:ext uri="{FF2B5EF4-FFF2-40B4-BE49-F238E27FC236}">
                <a16:creationId xmlns:a16="http://schemas.microsoft.com/office/drawing/2014/main" id="{F0226AA2-1ED3-E515-654C-5D78BEAA7CFE}"/>
              </a:ext>
            </a:extLst>
          </p:cNvPr>
          <p:cNvSpPr/>
          <p:nvPr/>
        </p:nvSpPr>
        <p:spPr>
          <a:xfrm>
            <a:off x="601881" y="1769561"/>
            <a:ext cx="5107968" cy="4579106"/>
          </a:xfrm>
          <a:prstGeom prst="roundRect">
            <a:avLst>
              <a:gd name="adj" fmla="val 2800"/>
            </a:avLst>
          </a:prstGeom>
          <a:solidFill>
            <a:srgbClr val="E5EE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13">
              <a:solidFill>
                <a:schemeClr val="lt1"/>
              </a:solidFill>
              <a:latin typeface="メイリオ" panose="020B0604030504040204" pitchFamily="50" charset="-128"/>
              <a:ea typeface="メイリオ" panose="020B0604030504040204" pitchFamily="50" charset="-128"/>
              <a:cs typeface="Noto Sans"/>
              <a:sym typeface="Noto Sans"/>
            </a:endParaRPr>
          </a:p>
        </p:txBody>
      </p:sp>
      <p:sp>
        <p:nvSpPr>
          <p:cNvPr id="10" name="Google Shape;476;p16">
            <a:extLst>
              <a:ext uri="{FF2B5EF4-FFF2-40B4-BE49-F238E27FC236}">
                <a16:creationId xmlns:a16="http://schemas.microsoft.com/office/drawing/2014/main" id="{E7E19675-2D79-1239-C3FD-AC12F89BC2B0}"/>
              </a:ext>
            </a:extLst>
          </p:cNvPr>
          <p:cNvSpPr txBox="1"/>
          <p:nvPr/>
        </p:nvSpPr>
        <p:spPr>
          <a:xfrm>
            <a:off x="2462549" y="1587094"/>
            <a:ext cx="1386632" cy="338514"/>
          </a:xfrm>
          <a:prstGeom prst="rect">
            <a:avLst/>
          </a:prstGeom>
          <a:solidFill>
            <a:srgbClr val="005BA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Noto Sans"/>
                <a:ea typeface="Noto Sans"/>
                <a:cs typeface="Noto Sans"/>
                <a:sym typeface="Noto Sans"/>
              </a:rPr>
              <a:t>操作手順</a:t>
            </a:r>
            <a:endParaRPr sz="2000">
              <a:solidFill>
                <a:srgbClr val="000000"/>
              </a:solidFill>
              <a:latin typeface="Noto Sans"/>
              <a:ea typeface="Noto Sans"/>
              <a:cs typeface="Noto Sans"/>
              <a:sym typeface="Noto Sans"/>
            </a:endParaRPr>
          </a:p>
        </p:txBody>
      </p:sp>
      <p:cxnSp>
        <p:nvCxnSpPr>
          <p:cNvPr id="11" name="Google Shape;477;p16">
            <a:extLst>
              <a:ext uri="{FF2B5EF4-FFF2-40B4-BE49-F238E27FC236}">
                <a16:creationId xmlns:a16="http://schemas.microsoft.com/office/drawing/2014/main" id="{608B6DFD-1A11-7C59-7F87-CD40B650411B}"/>
              </a:ext>
            </a:extLst>
          </p:cNvPr>
          <p:cNvCxnSpPr>
            <a:cxnSpLocks/>
            <a:stCxn id="13" idx="4"/>
            <a:endCxn id="16" idx="4"/>
          </p:cNvCxnSpPr>
          <p:nvPr/>
        </p:nvCxnSpPr>
        <p:spPr>
          <a:xfrm>
            <a:off x="1020247" y="2377932"/>
            <a:ext cx="0" cy="2181253"/>
          </a:xfrm>
          <a:prstGeom prst="straightConnector1">
            <a:avLst/>
          </a:prstGeom>
          <a:noFill/>
          <a:ln w="19050" cap="flat" cmpd="sng">
            <a:solidFill>
              <a:srgbClr val="E5461B"/>
            </a:solidFill>
            <a:prstDash val="solid"/>
            <a:miter lim="800000"/>
            <a:headEnd type="none" w="sm" len="sm"/>
            <a:tailEnd type="none" w="sm" len="sm"/>
          </a:ln>
        </p:spPr>
      </p:cxnSp>
      <p:sp>
        <p:nvSpPr>
          <p:cNvPr id="12" name="Google Shape;479;p16">
            <a:extLst>
              <a:ext uri="{FF2B5EF4-FFF2-40B4-BE49-F238E27FC236}">
                <a16:creationId xmlns:a16="http://schemas.microsoft.com/office/drawing/2014/main" id="{B1DD3F14-EC83-D644-1A26-7D93CB1B3434}"/>
              </a:ext>
            </a:extLst>
          </p:cNvPr>
          <p:cNvSpPr txBox="1"/>
          <p:nvPr/>
        </p:nvSpPr>
        <p:spPr>
          <a:xfrm>
            <a:off x="1244312" y="2027138"/>
            <a:ext cx="4315639"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altLang="en-US" sz="1400" b="1" dirty="0">
                <a:solidFill>
                  <a:schemeClr val="dk1"/>
                </a:solidFill>
                <a:latin typeface="メイリオ" panose="020B0604030504040204" pitchFamily="50" charset="-128"/>
                <a:ea typeface="メイリオ" panose="020B0604030504040204" pitchFamily="50" charset="-128"/>
                <a:cs typeface="Noto Sans"/>
                <a:sym typeface="Noto Sans"/>
              </a:rPr>
              <a:t>「ダウンロード」をクリックしますと、右のような画面が表示されます。</a:t>
            </a:r>
            <a:endParaRPr sz="1400" b="1" dirty="0">
              <a:solidFill>
                <a:schemeClr val="dk1"/>
              </a:solidFill>
              <a:latin typeface="メイリオ" panose="020B0604030504040204" pitchFamily="50" charset="-128"/>
              <a:ea typeface="メイリオ" panose="020B0604030504040204" pitchFamily="50" charset="-128"/>
              <a:cs typeface="Noto Sans"/>
              <a:sym typeface="Noto Sans"/>
            </a:endParaRPr>
          </a:p>
        </p:txBody>
      </p:sp>
      <p:sp>
        <p:nvSpPr>
          <p:cNvPr id="13" name="Google Shape;480;p16">
            <a:extLst>
              <a:ext uri="{FF2B5EF4-FFF2-40B4-BE49-F238E27FC236}">
                <a16:creationId xmlns:a16="http://schemas.microsoft.com/office/drawing/2014/main" id="{D37A99C8-54EC-8EB2-569A-ADD9C888BA31}"/>
              </a:ext>
            </a:extLst>
          </p:cNvPr>
          <p:cNvSpPr/>
          <p:nvPr/>
        </p:nvSpPr>
        <p:spPr>
          <a:xfrm>
            <a:off x="883237" y="2103913"/>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dirty="0">
                <a:solidFill>
                  <a:schemeClr val="lt1"/>
                </a:solidFill>
                <a:latin typeface="Noto Sans"/>
                <a:ea typeface="Noto Sans"/>
                <a:cs typeface="Noto Sans"/>
                <a:sym typeface="Noto Sans"/>
              </a:rPr>
              <a:t>1</a:t>
            </a:r>
            <a:endParaRPr sz="1400" dirty="0">
              <a:solidFill>
                <a:schemeClr val="lt1"/>
              </a:solidFill>
              <a:latin typeface="Noto Sans"/>
              <a:ea typeface="Noto Sans"/>
              <a:cs typeface="Noto Sans"/>
              <a:sym typeface="Noto Sans"/>
            </a:endParaRPr>
          </a:p>
        </p:txBody>
      </p:sp>
      <p:sp>
        <p:nvSpPr>
          <p:cNvPr id="14" name="Google Shape;481;p16">
            <a:extLst>
              <a:ext uri="{FF2B5EF4-FFF2-40B4-BE49-F238E27FC236}">
                <a16:creationId xmlns:a16="http://schemas.microsoft.com/office/drawing/2014/main" id="{5D58E541-5A5B-CC87-F9D3-02CD02C8F441}"/>
              </a:ext>
            </a:extLst>
          </p:cNvPr>
          <p:cNvSpPr txBox="1"/>
          <p:nvPr/>
        </p:nvSpPr>
        <p:spPr>
          <a:xfrm>
            <a:off x="1257443" y="2956739"/>
            <a:ext cx="4189627" cy="10617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altLang="en-US" sz="1400" b="1" dirty="0">
                <a:solidFill>
                  <a:schemeClr val="dk1"/>
                </a:solidFill>
                <a:latin typeface="メイリオ" panose="020B0604030504040204" pitchFamily="50" charset="-128"/>
                <a:ea typeface="メイリオ" panose="020B0604030504040204" pitchFamily="50" charset="-128"/>
                <a:cs typeface="Noto Sans"/>
                <a:sym typeface="Noto Sans"/>
              </a:rPr>
              <a:t>再度「ダウンロード」をクリックして、電子署名済みの契約書のＰＤＦデータをダウンロードして、保管してください。</a:t>
            </a:r>
            <a:endParaRPr sz="1400" b="1" dirty="0">
              <a:solidFill>
                <a:schemeClr val="dk1"/>
              </a:solidFill>
              <a:latin typeface="メイリオ" panose="020B0604030504040204" pitchFamily="50" charset="-128"/>
              <a:ea typeface="メイリオ" panose="020B0604030504040204" pitchFamily="50" charset="-128"/>
              <a:cs typeface="Noto Sans"/>
              <a:sym typeface="Noto Sans"/>
            </a:endParaRPr>
          </a:p>
        </p:txBody>
      </p:sp>
      <p:sp>
        <p:nvSpPr>
          <p:cNvPr id="15" name="Google Shape;482;p16">
            <a:extLst>
              <a:ext uri="{FF2B5EF4-FFF2-40B4-BE49-F238E27FC236}">
                <a16:creationId xmlns:a16="http://schemas.microsoft.com/office/drawing/2014/main" id="{AC490BD1-22A3-68C7-9010-FDB13461B0C2}"/>
              </a:ext>
            </a:extLst>
          </p:cNvPr>
          <p:cNvSpPr/>
          <p:nvPr/>
        </p:nvSpPr>
        <p:spPr>
          <a:xfrm>
            <a:off x="883237" y="3053996"/>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a:solidFill>
                  <a:schemeClr val="lt1"/>
                </a:solidFill>
                <a:latin typeface="Noto Sans"/>
                <a:ea typeface="Noto Sans"/>
                <a:cs typeface="Noto Sans"/>
                <a:sym typeface="Noto Sans"/>
              </a:rPr>
              <a:t>2</a:t>
            </a:r>
            <a:endParaRPr sz="1400">
              <a:solidFill>
                <a:schemeClr val="lt1"/>
              </a:solidFill>
              <a:latin typeface="Noto Sans"/>
              <a:ea typeface="Noto Sans"/>
              <a:cs typeface="Noto Sans"/>
              <a:sym typeface="Noto Sans"/>
            </a:endParaRPr>
          </a:p>
        </p:txBody>
      </p:sp>
      <p:sp>
        <p:nvSpPr>
          <p:cNvPr id="16" name="Google Shape;478;p16">
            <a:extLst>
              <a:ext uri="{FF2B5EF4-FFF2-40B4-BE49-F238E27FC236}">
                <a16:creationId xmlns:a16="http://schemas.microsoft.com/office/drawing/2014/main" id="{0DE4A309-92DA-1EBB-525B-1BDF1F0678B9}"/>
              </a:ext>
            </a:extLst>
          </p:cNvPr>
          <p:cNvSpPr/>
          <p:nvPr/>
        </p:nvSpPr>
        <p:spPr>
          <a:xfrm>
            <a:off x="883237" y="4285166"/>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dirty="0">
                <a:solidFill>
                  <a:schemeClr val="lt1"/>
                </a:solidFill>
                <a:latin typeface="Noto Sans"/>
                <a:ea typeface="Noto Sans"/>
                <a:cs typeface="Noto Sans"/>
                <a:sym typeface="Noto Sans"/>
              </a:rPr>
              <a:t>3</a:t>
            </a:r>
            <a:endParaRPr sz="1400" dirty="0">
              <a:solidFill>
                <a:schemeClr val="lt1"/>
              </a:solidFill>
              <a:latin typeface="Noto Sans"/>
              <a:ea typeface="Noto Sans"/>
              <a:cs typeface="Noto Sans"/>
              <a:sym typeface="Noto Sans"/>
            </a:endParaRPr>
          </a:p>
        </p:txBody>
      </p:sp>
      <p:sp>
        <p:nvSpPr>
          <p:cNvPr id="17" name="Google Shape;483;p16">
            <a:extLst>
              <a:ext uri="{FF2B5EF4-FFF2-40B4-BE49-F238E27FC236}">
                <a16:creationId xmlns:a16="http://schemas.microsoft.com/office/drawing/2014/main" id="{7EDDDDD4-EFB3-ADFC-FFAE-AAF7D286B047}"/>
              </a:ext>
            </a:extLst>
          </p:cNvPr>
          <p:cNvSpPr txBox="1"/>
          <p:nvPr/>
        </p:nvSpPr>
        <p:spPr>
          <a:xfrm>
            <a:off x="1257444" y="4192595"/>
            <a:ext cx="4189626" cy="20312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altLang="en-US" sz="1400" b="1" dirty="0">
                <a:solidFill>
                  <a:srgbClr val="FF0000"/>
                </a:solidFill>
                <a:latin typeface="メイリオ" panose="020B0604030504040204" pitchFamily="50" charset="-128"/>
                <a:ea typeface="メイリオ" panose="020B0604030504040204" pitchFamily="50" charset="-128"/>
                <a:cs typeface="Noto Sans"/>
                <a:sym typeface="Noto Sans"/>
              </a:rPr>
              <a:t>契約書を「ダウンロード」できる期間は、前述の「電子署名完了のお知らせ」のメールが到着してから、２週間です。</a:t>
            </a:r>
            <a:r>
              <a:rPr lang="ja-JP" altLang="en-US" sz="1400" b="1" dirty="0">
                <a:solidFill>
                  <a:schemeClr val="dk1"/>
                </a:solidFill>
                <a:latin typeface="メイリオ" panose="020B0604030504040204" pitchFamily="50" charset="-128"/>
                <a:ea typeface="メイリオ" panose="020B0604030504040204" pitchFamily="50" charset="-128"/>
                <a:cs typeface="Noto Sans"/>
                <a:sym typeface="Noto Sans"/>
              </a:rPr>
              <a:t>期限を過ぎるとリンク先には、</a:t>
            </a:r>
            <a:r>
              <a:rPr lang="ja-JP" altLang="en-US" b="1" dirty="0">
                <a:solidFill>
                  <a:schemeClr val="dk1"/>
                </a:solidFill>
                <a:latin typeface="メイリオ" panose="020B0604030504040204" pitchFamily="50" charset="-128"/>
                <a:ea typeface="メイリオ" panose="020B0604030504040204" pitchFamily="50" charset="-128"/>
                <a:cs typeface="Noto Sans"/>
                <a:sym typeface="Noto Sans"/>
              </a:rPr>
              <a:t>右</a:t>
            </a:r>
            <a:r>
              <a:rPr lang="ja-JP" altLang="en-US" sz="1400" b="1" dirty="0">
                <a:solidFill>
                  <a:schemeClr val="dk1"/>
                </a:solidFill>
                <a:latin typeface="メイリオ" panose="020B0604030504040204" pitchFamily="50" charset="-128"/>
                <a:ea typeface="メイリオ" panose="020B0604030504040204" pitchFamily="50" charset="-128"/>
                <a:cs typeface="Noto Sans"/>
                <a:sym typeface="Noto Sans"/>
              </a:rPr>
              <a:t>のような画面が表示され、ダウンロードができなくなります。</a:t>
            </a:r>
            <a:r>
              <a:rPr lang="ja-JP" altLang="en-US" sz="14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Noto Sans"/>
                <a:sym typeface="Noto Sans"/>
              </a:rPr>
              <a:t>必ずダウンロードして保管するようお願いいたします。</a:t>
            </a:r>
          </a:p>
        </p:txBody>
      </p:sp>
      <p:pic>
        <p:nvPicPr>
          <p:cNvPr id="19" name="図 1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44A07E7D-BE73-B001-D201-7D75BFFFB211}"/>
              </a:ext>
            </a:extLst>
          </p:cNvPr>
          <p:cNvPicPr>
            <a:picLocks noChangeAspect="1"/>
          </p:cNvPicPr>
          <p:nvPr/>
        </p:nvPicPr>
        <p:blipFill>
          <a:blip r:embed="rId4"/>
          <a:stretch>
            <a:fillRect/>
          </a:stretch>
        </p:blipFill>
        <p:spPr>
          <a:xfrm>
            <a:off x="6577466" y="3973593"/>
            <a:ext cx="4731297" cy="2375074"/>
          </a:xfrm>
          <a:prstGeom prst="rect">
            <a:avLst/>
          </a:prstGeom>
        </p:spPr>
      </p:pic>
      <p:sp>
        <p:nvSpPr>
          <p:cNvPr id="8" name="Google Shape;478;p16">
            <a:extLst>
              <a:ext uri="{FF2B5EF4-FFF2-40B4-BE49-F238E27FC236}">
                <a16:creationId xmlns:a16="http://schemas.microsoft.com/office/drawing/2014/main" id="{F3DA9721-7265-1EAB-DA1A-C7EB77506D2C}"/>
              </a:ext>
            </a:extLst>
          </p:cNvPr>
          <p:cNvSpPr/>
          <p:nvPr/>
        </p:nvSpPr>
        <p:spPr>
          <a:xfrm>
            <a:off x="6430806" y="3862119"/>
            <a:ext cx="274019" cy="274019"/>
          </a:xfrm>
          <a:prstGeom prst="ellipse">
            <a:avLst/>
          </a:prstGeom>
          <a:solidFill>
            <a:srgbClr val="E546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400" dirty="0">
                <a:solidFill>
                  <a:schemeClr val="lt1"/>
                </a:solidFill>
                <a:latin typeface="Noto Sans"/>
                <a:ea typeface="Noto Sans"/>
                <a:cs typeface="Noto Sans"/>
                <a:sym typeface="Noto Sans"/>
              </a:rPr>
              <a:t>3</a:t>
            </a:r>
            <a:endParaRPr sz="1400" dirty="0">
              <a:solidFill>
                <a:schemeClr val="lt1"/>
              </a:solidFill>
              <a:latin typeface="Noto Sans"/>
              <a:ea typeface="Noto Sans"/>
              <a:cs typeface="Noto Sans"/>
              <a:sym typeface="Noto Sans"/>
            </a:endParaRPr>
          </a:p>
        </p:txBody>
      </p:sp>
    </p:spTree>
    <p:extLst>
      <p:ext uri="{BB962C8B-B14F-4D97-AF65-F5344CB8AC3E}">
        <p14:creationId xmlns:p14="http://schemas.microsoft.com/office/powerpoint/2010/main" val="2155706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99"/>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ja-JP"/>
              <a:t>電子署名の確認方法</a:t>
            </a:r>
            <a:endParaRPr/>
          </a:p>
        </p:txBody>
      </p:sp>
      <p:sp>
        <p:nvSpPr>
          <p:cNvPr id="936" name="Google Shape;936;p99"/>
          <p:cNvSpPr txBox="1">
            <a:spLocks noGrp="1"/>
          </p:cNvSpPr>
          <p:nvPr>
            <p:ph type="sldNum" idx="12"/>
          </p:nvPr>
        </p:nvSpPr>
        <p:spPr>
          <a:xfrm>
            <a:off x="11645900" y="6508750"/>
            <a:ext cx="5461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7D7D7D"/>
                </a:solidFill>
                <a:latin typeface="Meiryo"/>
                <a:ea typeface="Meiryo"/>
                <a:cs typeface="Meiryo"/>
                <a:sym typeface="Meiryo"/>
              </a:rPr>
              <a:t>19</a:t>
            </a:fld>
            <a:endParaRPr sz="1400" b="0" i="0" u="none" strike="noStrike" cap="none">
              <a:solidFill>
                <a:srgbClr val="7D7D7D"/>
              </a:solidFill>
              <a:latin typeface="Meiryo"/>
              <a:ea typeface="Meiryo"/>
              <a:cs typeface="Meiryo"/>
              <a:sym typeface="Meiryo"/>
            </a:endParaRPr>
          </a:p>
        </p:txBody>
      </p:sp>
      <p:sp>
        <p:nvSpPr>
          <p:cNvPr id="937" name="Google Shape;937;p99"/>
          <p:cNvSpPr txBox="1"/>
          <p:nvPr/>
        </p:nvSpPr>
        <p:spPr>
          <a:xfrm>
            <a:off x="1805120" y="3123000"/>
            <a:ext cx="8581760" cy="883312"/>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a:t>
            </a:fld>
            <a:endParaRPr/>
          </a:p>
        </p:txBody>
      </p:sp>
      <p:sp>
        <p:nvSpPr>
          <p:cNvPr id="57" name="Google Shape;57;p2"/>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目次</a:t>
            </a:r>
            <a:endParaRPr/>
          </a:p>
        </p:txBody>
      </p:sp>
      <p:sp>
        <p:nvSpPr>
          <p:cNvPr id="58" name="Google Shape;58;p2"/>
          <p:cNvSpPr txBox="1"/>
          <p:nvPr/>
        </p:nvSpPr>
        <p:spPr>
          <a:xfrm>
            <a:off x="281463" y="374650"/>
            <a:ext cx="866280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eiryo"/>
              <a:ea typeface="Meiryo"/>
              <a:cs typeface="Meiryo"/>
              <a:sym typeface="Meiryo"/>
            </a:endParaRPr>
          </a:p>
        </p:txBody>
      </p:sp>
      <p:sp>
        <p:nvSpPr>
          <p:cNvPr id="59" name="Google Shape;59;p2"/>
          <p:cNvSpPr txBox="1"/>
          <p:nvPr/>
        </p:nvSpPr>
        <p:spPr>
          <a:xfrm>
            <a:off x="1702241" y="797395"/>
            <a:ext cx="9943800" cy="3970277"/>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None/>
            </a:pPr>
            <a:endParaRPr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電子契約とは</a:t>
            </a:r>
            <a:endParaRPr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契約締結の流れ　(1)準備</a:t>
            </a:r>
            <a:endParaRPr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契約締結の流れ　(2)締結</a:t>
            </a:r>
            <a:endParaRPr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電子署名の確認方法</a:t>
            </a:r>
            <a:endParaRPr sz="2800" b="0" i="0" u="none" strike="noStrike" cap="none" dirty="0">
              <a:solidFill>
                <a:srgbClr val="005BAC"/>
              </a:solidFill>
              <a:latin typeface="Meiryo"/>
              <a:ea typeface="Meiryo"/>
              <a:cs typeface="Meiryo"/>
              <a:sym typeface="Meiryo"/>
            </a:endParaRPr>
          </a:p>
          <a:p>
            <a:pPr marL="342874" marR="0" lvl="0" indent="-342874" algn="l" rtl="0">
              <a:lnSpc>
                <a:spcPct val="150000"/>
              </a:lnSpc>
              <a:spcBef>
                <a:spcPts val="0"/>
              </a:spcBef>
              <a:spcAft>
                <a:spcPts val="0"/>
              </a:spcAft>
              <a:buClr>
                <a:srgbClr val="005BAC"/>
              </a:buClr>
              <a:buSzPts val="2800"/>
              <a:buFont typeface="Arial"/>
              <a:buAutoNum type="arabicPeriod"/>
            </a:pPr>
            <a:r>
              <a:rPr lang="ja-JP" sz="2800" b="0" i="0" u="none" strike="noStrike" cap="none" dirty="0">
                <a:solidFill>
                  <a:srgbClr val="005BAC"/>
                </a:solidFill>
                <a:latin typeface="Meiryo"/>
                <a:ea typeface="Meiryo"/>
                <a:cs typeface="Meiryo"/>
                <a:sym typeface="Meiryo"/>
              </a:rPr>
              <a:t>ヘルプセンター　お問い合わせ</a:t>
            </a:r>
            <a:endParaRPr sz="2800" b="0" i="0" u="none" strike="noStrike" cap="none" dirty="0">
              <a:solidFill>
                <a:srgbClr val="005BAC"/>
              </a:solidFill>
              <a:latin typeface="Meiryo"/>
              <a:ea typeface="Meiryo"/>
              <a:cs typeface="Meiryo"/>
              <a:sym typeface="Meiry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41"/>
          <p:cNvSpPr/>
          <p:nvPr/>
        </p:nvSpPr>
        <p:spPr>
          <a:xfrm>
            <a:off x="1655758" y="969477"/>
            <a:ext cx="8915297" cy="431800"/>
          </a:xfrm>
          <a:prstGeom prst="roundRect">
            <a:avLst>
              <a:gd name="adj" fmla="val 2800"/>
            </a:avLst>
          </a:prstGeom>
          <a:solidFill>
            <a:srgbClr val="F5F5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965" name="Google Shape;965;p41"/>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20</a:t>
            </a:fld>
            <a:endParaRPr/>
          </a:p>
        </p:txBody>
      </p:sp>
      <p:sp>
        <p:nvSpPr>
          <p:cNvPr id="966" name="Google Shape;966;p41"/>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8611"/>
              <a:buNone/>
            </a:pPr>
            <a:r>
              <a:rPr lang="ja-JP"/>
              <a:t>電子署名の確認方法③【ダウンロードしたPDF上で確認】</a:t>
            </a:r>
            <a:endParaRPr/>
          </a:p>
        </p:txBody>
      </p:sp>
      <p:sp>
        <p:nvSpPr>
          <p:cNvPr id="967" name="Google Shape;967;p41"/>
          <p:cNvSpPr txBox="1">
            <a:spLocks noGrp="1"/>
          </p:cNvSpPr>
          <p:nvPr>
            <p:ph type="body" idx="4294967295"/>
          </p:nvPr>
        </p:nvSpPr>
        <p:spPr>
          <a:xfrm>
            <a:off x="8148637" y="2115559"/>
            <a:ext cx="3933825" cy="431800"/>
          </a:xfrm>
          <a:prstGeom prst="rect">
            <a:avLst/>
          </a:prstGeom>
          <a:noFill/>
          <a:ln>
            <a:noFill/>
          </a:ln>
        </p:spPr>
        <p:txBody>
          <a:bodyPr spcFirstLastPara="1" wrap="square" lIns="91425" tIns="45700" rIns="91425" bIns="45700" anchor="t" anchorCtr="0">
            <a:noAutofit/>
          </a:bodyPr>
          <a:lstStyle/>
          <a:p>
            <a:pPr marL="457200" lvl="0" indent="-228600" algn="l" rtl="0">
              <a:lnSpc>
                <a:spcPct val="110000"/>
              </a:lnSpc>
              <a:spcBef>
                <a:spcPts val="1000"/>
              </a:spcBef>
              <a:spcAft>
                <a:spcPts val="0"/>
              </a:spcAft>
              <a:buSzPts val="2400"/>
              <a:buNone/>
            </a:pPr>
            <a:r>
              <a:rPr lang="ja-JP" sz="1200"/>
              <a:t>Adobe Acrobat Readerの「署名パネル」をクリックして、「署名パネル」を開きます。</a:t>
            </a:r>
            <a:endParaRPr sz="1200"/>
          </a:p>
        </p:txBody>
      </p:sp>
      <p:pic>
        <p:nvPicPr>
          <p:cNvPr id="968" name="Google Shape;968;p41"/>
          <p:cNvPicPr preferRelativeResize="0"/>
          <p:nvPr/>
        </p:nvPicPr>
        <p:blipFill rotWithShape="1">
          <a:blip r:embed="rId3">
            <a:alphaModFix/>
          </a:blip>
          <a:srcRect b="13480"/>
          <a:stretch/>
        </p:blipFill>
        <p:spPr>
          <a:xfrm>
            <a:off x="6275101" y="3043667"/>
            <a:ext cx="4413612" cy="3474365"/>
          </a:xfrm>
          <a:prstGeom prst="rect">
            <a:avLst/>
          </a:prstGeom>
          <a:noFill/>
          <a:ln>
            <a:noFill/>
          </a:ln>
        </p:spPr>
      </p:pic>
      <p:pic>
        <p:nvPicPr>
          <p:cNvPr id="969" name="Google Shape;969;p41"/>
          <p:cNvPicPr preferRelativeResize="0"/>
          <p:nvPr/>
        </p:nvPicPr>
        <p:blipFill rotWithShape="1">
          <a:blip r:embed="rId4">
            <a:alphaModFix/>
          </a:blip>
          <a:srcRect/>
          <a:stretch/>
        </p:blipFill>
        <p:spPr>
          <a:xfrm>
            <a:off x="1773416" y="1976790"/>
            <a:ext cx="5308070" cy="4249569"/>
          </a:xfrm>
          <a:prstGeom prst="rect">
            <a:avLst/>
          </a:prstGeom>
          <a:noFill/>
          <a:ln>
            <a:noFill/>
          </a:ln>
        </p:spPr>
      </p:pic>
      <p:sp>
        <p:nvSpPr>
          <p:cNvPr id="970" name="Google Shape;970;p41"/>
          <p:cNvSpPr/>
          <p:nvPr/>
        </p:nvSpPr>
        <p:spPr>
          <a:xfrm>
            <a:off x="9966099" y="3051654"/>
            <a:ext cx="786923" cy="294253"/>
          </a:xfrm>
          <a:prstGeom prst="roundRect">
            <a:avLst>
              <a:gd name="adj" fmla="val 8164"/>
            </a:avLst>
          </a:prstGeom>
          <a:noFill/>
          <a:ln w="28575" cap="flat" cmpd="sng">
            <a:solidFill>
              <a:srgbClr val="E546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971" name="Google Shape;971;p41"/>
          <p:cNvSpPr/>
          <p:nvPr/>
        </p:nvSpPr>
        <p:spPr>
          <a:xfrm rot="-10047551">
            <a:off x="6651301" y="2540563"/>
            <a:ext cx="3161197" cy="507569"/>
          </a:xfrm>
          <a:prstGeom prst="stripedRightArrow">
            <a:avLst>
              <a:gd name="adj1" fmla="val 50000"/>
              <a:gd name="adj2" fmla="val 50000"/>
            </a:avLst>
          </a:prstGeom>
          <a:solidFill>
            <a:schemeClr val="accent1"/>
          </a:solidFill>
          <a:ln w="25400" cap="flat" cmpd="sng">
            <a:solidFill>
              <a:srgbClr val="0042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Meiryo"/>
              <a:ea typeface="Meiryo"/>
              <a:cs typeface="Meiryo"/>
              <a:sym typeface="Meiryo"/>
            </a:endParaRPr>
          </a:p>
        </p:txBody>
      </p:sp>
      <p:sp>
        <p:nvSpPr>
          <p:cNvPr id="972" name="Google Shape;972;p41"/>
          <p:cNvSpPr txBox="1"/>
          <p:nvPr/>
        </p:nvSpPr>
        <p:spPr>
          <a:xfrm>
            <a:off x="1713003" y="1035653"/>
            <a:ext cx="8800807"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0" i="0" u="none" strike="noStrike" cap="none" dirty="0">
                <a:solidFill>
                  <a:srgbClr val="000000"/>
                </a:solidFill>
                <a:latin typeface="Meiryo"/>
                <a:ea typeface="Meiryo"/>
                <a:cs typeface="Meiryo"/>
                <a:sym typeface="Meiryo"/>
              </a:rPr>
              <a:t>〇Adobe Acrobat Readerの署名パネルで「電子署名情報」と「タイムスタンプ情報」を確認できます。</a:t>
            </a:r>
            <a:endParaRPr sz="1400" b="0" i="0" u="none" strike="noStrike" cap="none" dirty="0">
              <a:solidFill>
                <a:srgbClr val="000000"/>
              </a:solidFill>
              <a:latin typeface="Meiryo"/>
              <a:ea typeface="Meiryo"/>
              <a:cs typeface="Meiryo"/>
              <a:sym typeface="Meiry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43"/>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ja-JP"/>
              <a:t>困ったときは</a:t>
            </a:r>
            <a:endParaRPr/>
          </a:p>
        </p:txBody>
      </p:sp>
      <p:sp>
        <p:nvSpPr>
          <p:cNvPr id="978" name="Google Shape;978;p43"/>
          <p:cNvSpPr txBox="1">
            <a:spLocks noGrp="1"/>
          </p:cNvSpPr>
          <p:nvPr>
            <p:ph type="sldNum" idx="12"/>
          </p:nvPr>
        </p:nvSpPr>
        <p:spPr>
          <a:xfrm>
            <a:off x="11645900" y="6508750"/>
            <a:ext cx="5461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7D7D7D"/>
                </a:solidFill>
                <a:latin typeface="Meiryo"/>
                <a:ea typeface="Meiryo"/>
                <a:cs typeface="Meiryo"/>
                <a:sym typeface="Meiryo"/>
              </a:rPr>
              <a:t>21</a:t>
            </a:fld>
            <a:endParaRPr sz="1400" b="0" i="0" u="none" strike="noStrike" cap="none">
              <a:solidFill>
                <a:srgbClr val="7D7D7D"/>
              </a:solidFill>
              <a:latin typeface="Meiryo"/>
              <a:ea typeface="Meiryo"/>
              <a:cs typeface="Meiryo"/>
              <a:sym typeface="Meiryo"/>
            </a:endParaRPr>
          </a:p>
        </p:txBody>
      </p:sp>
      <p:sp>
        <p:nvSpPr>
          <p:cNvPr id="979" name="Google Shape;979;p43"/>
          <p:cNvSpPr txBox="1"/>
          <p:nvPr/>
        </p:nvSpPr>
        <p:spPr>
          <a:xfrm>
            <a:off x="1805120" y="3123000"/>
            <a:ext cx="8581760" cy="883312"/>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400"/>
              <a:buFont typeface="Arial"/>
              <a:buNone/>
            </a:pPr>
            <a:endParaRPr sz="1400" b="0" i="0" u="none" strike="noStrike" cap="none">
              <a:solidFill>
                <a:srgbClr val="000000"/>
              </a:solidFill>
              <a:latin typeface="Meiryo"/>
              <a:ea typeface="Meiryo"/>
              <a:cs typeface="Meiryo"/>
              <a:sym typeface="Meiry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34"/>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ltLang="ja-JP">
                <a:solidFill>
                  <a:srgbClr val="7D7D7D"/>
                </a:solidFill>
              </a:rPr>
              <a:t>22</a:t>
            </a:fld>
            <a:endParaRPr>
              <a:solidFill>
                <a:srgbClr val="7D7D7D"/>
              </a:solidFill>
            </a:endParaRPr>
          </a:p>
        </p:txBody>
      </p:sp>
      <p:sp>
        <p:nvSpPr>
          <p:cNvPr id="986" name="Google Shape;986;p34"/>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ヘルプセンター</a:t>
            </a:r>
            <a:endParaRPr/>
          </a:p>
        </p:txBody>
      </p:sp>
      <p:sp>
        <p:nvSpPr>
          <p:cNvPr id="987" name="Google Shape;987;p34"/>
          <p:cNvSpPr txBox="1"/>
          <p:nvPr/>
        </p:nvSpPr>
        <p:spPr>
          <a:xfrm>
            <a:off x="2535586" y="1041872"/>
            <a:ext cx="7120828" cy="6773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1"/>
              <a:buFont typeface="Arial"/>
              <a:buNone/>
            </a:pPr>
            <a:r>
              <a:rPr lang="ja-JP" sz="1901" b="1" i="0" u="none" strike="noStrike" cap="none">
                <a:solidFill>
                  <a:schemeClr val="accent1"/>
                </a:solidFill>
                <a:latin typeface="Meiryo"/>
                <a:ea typeface="Meiryo"/>
                <a:cs typeface="Meiryo"/>
                <a:sym typeface="Meiryo"/>
              </a:rPr>
              <a:t>電子契約サービスの機能、操作、不具合等に関する</a:t>
            </a:r>
            <a:endParaRPr sz="1901" b="1" i="0" u="none" strike="noStrike" cap="none">
              <a:solidFill>
                <a:schemeClr val="accen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901"/>
              <a:buFont typeface="Arial"/>
              <a:buNone/>
            </a:pPr>
            <a:r>
              <a:rPr lang="ja-JP" sz="1901" b="1" i="0" u="none" strike="noStrike" cap="none">
                <a:solidFill>
                  <a:schemeClr val="accent1"/>
                </a:solidFill>
                <a:latin typeface="Meiryo"/>
                <a:ea typeface="Meiryo"/>
                <a:cs typeface="Meiryo"/>
                <a:sym typeface="Meiryo"/>
              </a:rPr>
              <a:t>ご不明な点について</a:t>
            </a:r>
            <a:endParaRPr sz="1901" b="1" i="0" u="none" strike="noStrike" cap="none">
              <a:solidFill>
                <a:schemeClr val="accent1"/>
              </a:solidFill>
              <a:latin typeface="Meiryo"/>
              <a:ea typeface="Meiryo"/>
              <a:cs typeface="Meiryo"/>
              <a:sym typeface="Meiryo"/>
            </a:endParaRPr>
          </a:p>
        </p:txBody>
      </p:sp>
      <p:pic>
        <p:nvPicPr>
          <p:cNvPr id="988" name="Google Shape;988;p34"/>
          <p:cNvPicPr preferRelativeResize="0"/>
          <p:nvPr/>
        </p:nvPicPr>
        <p:blipFill rotWithShape="1">
          <a:blip r:embed="rId3">
            <a:alphaModFix/>
          </a:blip>
          <a:srcRect/>
          <a:stretch/>
        </p:blipFill>
        <p:spPr>
          <a:xfrm>
            <a:off x="6198637" y="2149069"/>
            <a:ext cx="4612903" cy="3216521"/>
          </a:xfrm>
          <a:prstGeom prst="rect">
            <a:avLst/>
          </a:prstGeom>
          <a:noFill/>
          <a:ln w="9525" cap="flat" cmpd="sng">
            <a:solidFill>
              <a:schemeClr val="dk1"/>
            </a:solidFill>
            <a:prstDash val="solid"/>
            <a:round/>
            <a:headEnd type="none" w="sm" len="sm"/>
            <a:tailEnd type="none" w="sm" len="sm"/>
          </a:ln>
        </p:spPr>
      </p:pic>
      <p:sp>
        <p:nvSpPr>
          <p:cNvPr id="989" name="Google Shape;989;p34"/>
          <p:cNvSpPr txBox="1"/>
          <p:nvPr/>
        </p:nvSpPr>
        <p:spPr>
          <a:xfrm>
            <a:off x="1393406" y="2072966"/>
            <a:ext cx="4510015"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Meiryo"/>
                <a:ea typeface="Meiryo"/>
                <a:cs typeface="Meiryo"/>
                <a:sym typeface="Meiryo"/>
              </a:rPr>
              <a:t>操作方法、よくある質問（エラー・トラブル）などをヘルプセンターに掲載しております。</a:t>
            </a:r>
            <a:endParaRPr sz="16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chemeClr val="dk1"/>
                </a:solidFill>
                <a:latin typeface="Meiryo"/>
                <a:ea typeface="Meiryo"/>
                <a:cs typeface="Meiryo"/>
                <a:sym typeface="Meiryo"/>
                <a:hlinkClick r:id="rId4">
                  <a:extLst>
                    <a:ext uri="{A12FA001-AC4F-418D-AE19-62706E023703}">
                      <ahyp:hlinkClr xmlns:ahyp="http://schemas.microsoft.com/office/drawing/2018/hyperlinkcolor" val="tx"/>
                    </a:ext>
                  </a:extLst>
                </a:hlinkClick>
              </a:rPr>
              <a:t>GMOサインヘルプセンター</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Meiryo"/>
                <a:ea typeface="Meiryo"/>
                <a:cs typeface="Meiryo"/>
                <a:sym typeface="Meiryo"/>
              </a:rPr>
              <a:t>https://helpcenter.gmosign.com/hc/ja</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Meiryo"/>
                <a:ea typeface="Meiryo"/>
                <a:cs typeface="Meiryo"/>
                <a:sym typeface="Meiryo"/>
              </a:rPr>
              <a:t>よくある質問</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chemeClr val="dk1"/>
                </a:solidFill>
                <a:latin typeface="Meiryo"/>
                <a:ea typeface="Meiryo"/>
                <a:cs typeface="Meiryo"/>
                <a:sym typeface="Meiryo"/>
                <a:hlinkClick r:id="rId5">
                  <a:extLst>
                    <a:ext uri="{A12FA001-AC4F-418D-AE19-62706E023703}">
                      <ahyp:hlinkClr xmlns:ahyp="http://schemas.microsoft.com/office/drawing/2018/hyperlinkcolor" val="tx"/>
                    </a:ext>
                  </a:extLst>
                </a:hlinkClick>
              </a:rPr>
              <a:t>送信時のエラー・トラブルはこちら</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Meiryo"/>
                <a:ea typeface="Meiryo"/>
                <a:cs typeface="Meiryo"/>
                <a:sym typeface="Meiryo"/>
              </a:rPr>
              <a:t>https://helpcenter.gmosign.com/hc/ja/articles/4402484696729</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chemeClr val="dk1"/>
                </a:solidFill>
                <a:latin typeface="Meiryo"/>
                <a:ea typeface="Meiryo"/>
                <a:cs typeface="Meiryo"/>
                <a:sym typeface="Meiryo"/>
                <a:hlinkClick r:id="rId4">
                  <a:extLst>
                    <a:ext uri="{A12FA001-AC4F-418D-AE19-62706E023703}">
                      <ahyp:hlinkClr xmlns:ahyp="http://schemas.microsoft.com/office/drawing/2018/hyperlinkcolor" val="tx"/>
                    </a:ext>
                  </a:extLst>
                </a:hlinkClick>
              </a:rPr>
              <a:t>署名時のエラー・トラブルはこちら</a:t>
            </a:r>
            <a:endParaRPr sz="1600" b="1"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Meiryo"/>
                <a:ea typeface="Meiryo"/>
                <a:cs typeface="Meiryo"/>
                <a:sym typeface="Meiryo"/>
              </a:rPr>
              <a:t>https://helpcenter.gmosign.com/hc/ja/articles/4402610850713</a:t>
            </a:r>
            <a:endParaRPr sz="1600" b="0" i="0" u="none" strike="noStrike" cap="none">
              <a:solidFill>
                <a:schemeClr val="dk1"/>
              </a:solidFill>
              <a:latin typeface="Meiryo"/>
              <a:ea typeface="Meiryo"/>
              <a:cs typeface="Meiryo"/>
              <a:sym typeface="Meiry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118"/>
          <p:cNvSpPr txBox="1"/>
          <p:nvPr/>
        </p:nvSpPr>
        <p:spPr>
          <a:xfrm>
            <a:off x="2527384" y="2699601"/>
            <a:ext cx="654679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000000"/>
                </a:solidFill>
                <a:latin typeface="Meiryo"/>
                <a:ea typeface="Meiryo"/>
                <a:cs typeface="Meiryo"/>
                <a:sym typeface="Meiryo"/>
              </a:rPr>
              <a:t>【GMOサインの操作、不具合等に関する質問】</a:t>
            </a:r>
            <a:endParaRPr sz="2000" b="1" i="0" u="none" strike="noStrike" cap="none">
              <a:solidFill>
                <a:schemeClr val="accent1"/>
              </a:solidFill>
              <a:latin typeface="Meiryo"/>
              <a:ea typeface="Meiryo"/>
              <a:cs typeface="Meiryo"/>
              <a:sym typeface="Meiryo"/>
            </a:endParaRPr>
          </a:p>
        </p:txBody>
      </p:sp>
      <p:sp>
        <p:nvSpPr>
          <p:cNvPr id="996" name="Google Shape;996;p118"/>
          <p:cNvSpPr/>
          <p:nvPr/>
        </p:nvSpPr>
        <p:spPr>
          <a:xfrm>
            <a:off x="7062349" y="4310001"/>
            <a:ext cx="767131" cy="441818"/>
          </a:xfrm>
          <a:prstGeom prst="roundRect">
            <a:avLst>
              <a:gd name="adj" fmla="val 7071"/>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997" name="Google Shape;997;p118"/>
          <p:cNvSpPr/>
          <p:nvPr/>
        </p:nvSpPr>
        <p:spPr>
          <a:xfrm>
            <a:off x="4362522" y="4319953"/>
            <a:ext cx="2615558" cy="421917"/>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998" name="Google Shape;998;p118"/>
          <p:cNvSpPr txBox="1"/>
          <p:nvPr/>
        </p:nvSpPr>
        <p:spPr>
          <a:xfrm>
            <a:off x="4419205" y="4381669"/>
            <a:ext cx="21159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Meiryo"/>
                <a:ea typeface="Meiryo"/>
                <a:cs typeface="Meiryo"/>
                <a:sym typeface="Meiryo"/>
              </a:rPr>
              <a:t>GMOサイン</a:t>
            </a:r>
            <a:endParaRPr sz="1400" b="0" i="0" u="none" strike="noStrike" cap="none">
              <a:solidFill>
                <a:srgbClr val="000000"/>
              </a:solidFill>
              <a:latin typeface="Meiryo"/>
              <a:ea typeface="Meiryo"/>
              <a:cs typeface="Meiryo"/>
              <a:sym typeface="Meiryo"/>
            </a:endParaRPr>
          </a:p>
        </p:txBody>
      </p:sp>
      <p:sp>
        <p:nvSpPr>
          <p:cNvPr id="999" name="Google Shape;999;p118"/>
          <p:cNvSpPr txBox="1"/>
          <p:nvPr/>
        </p:nvSpPr>
        <p:spPr>
          <a:xfrm>
            <a:off x="7146615" y="4384053"/>
            <a:ext cx="598596" cy="3231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ja-JP" sz="1500" b="0" i="0" u="none" strike="noStrike" cap="none">
                <a:solidFill>
                  <a:schemeClr val="lt1"/>
                </a:solidFill>
                <a:latin typeface="Meiryo"/>
                <a:ea typeface="Meiryo"/>
                <a:cs typeface="Meiryo"/>
                <a:sym typeface="Meiryo"/>
              </a:rPr>
              <a:t>検索</a:t>
            </a:r>
            <a:endParaRPr sz="1400" b="0" i="0" u="none" strike="noStrike" cap="none">
              <a:solidFill>
                <a:srgbClr val="000000"/>
              </a:solidFill>
              <a:latin typeface="Meiryo"/>
              <a:ea typeface="Meiryo"/>
              <a:cs typeface="Meiryo"/>
              <a:sym typeface="Meiryo"/>
            </a:endParaRPr>
          </a:p>
        </p:txBody>
      </p:sp>
      <p:sp>
        <p:nvSpPr>
          <p:cNvPr id="1000" name="Google Shape;1000;p118"/>
          <p:cNvSpPr txBox="1"/>
          <p:nvPr/>
        </p:nvSpPr>
        <p:spPr>
          <a:xfrm>
            <a:off x="2851117" y="1416958"/>
            <a:ext cx="6546798" cy="6773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901"/>
              <a:buFont typeface="Arial"/>
              <a:buNone/>
            </a:pPr>
            <a:r>
              <a:rPr lang="ja-JP" sz="1901" b="1" i="0" u="none" strike="noStrike" cap="none">
                <a:solidFill>
                  <a:schemeClr val="accent1"/>
                </a:solidFill>
                <a:latin typeface="Meiryo"/>
                <a:ea typeface="Meiryo"/>
                <a:cs typeface="Meiryo"/>
                <a:sym typeface="Meiryo"/>
              </a:rPr>
              <a:t>ヘルプセンターで解決しない場合は</a:t>
            </a:r>
            <a:endParaRPr sz="1901" b="1" i="0" u="none" strike="noStrike" cap="none">
              <a:solidFill>
                <a:schemeClr val="accen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901"/>
              <a:buFont typeface="Arial"/>
              <a:buNone/>
            </a:pPr>
            <a:r>
              <a:rPr lang="ja-JP" sz="1901" b="1" i="0" u="none" strike="noStrike" cap="none">
                <a:solidFill>
                  <a:schemeClr val="accent1"/>
                </a:solidFill>
                <a:latin typeface="Meiryo"/>
                <a:ea typeface="Meiryo"/>
                <a:cs typeface="Meiryo"/>
                <a:sym typeface="Meiryo"/>
              </a:rPr>
              <a:t>お気軽にお問い合わせください</a:t>
            </a:r>
            <a:endParaRPr sz="1400" b="0" i="0" u="none" strike="noStrike" cap="none">
              <a:solidFill>
                <a:srgbClr val="000000"/>
              </a:solidFill>
              <a:latin typeface="Meiryo"/>
              <a:ea typeface="Meiryo"/>
              <a:cs typeface="Meiryo"/>
              <a:sym typeface="Meiryo"/>
            </a:endParaRPr>
          </a:p>
        </p:txBody>
      </p:sp>
      <p:sp>
        <p:nvSpPr>
          <p:cNvPr id="1001" name="Google Shape;1001;p118"/>
          <p:cNvSpPr/>
          <p:nvPr/>
        </p:nvSpPr>
        <p:spPr>
          <a:xfrm>
            <a:off x="3383223" y="3140451"/>
            <a:ext cx="6481560" cy="1169551"/>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■電子印鑑GMOサイン 運営事務局</a:t>
            </a:r>
            <a:endParaRPr sz="1400" b="0" i="0" u="none" strike="noStrike" cap="none">
              <a:solidFill>
                <a:srgbClr val="000000"/>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　　・電話番号　03-6415-7444（受付時間 平日10:00-18:00）</a:t>
            </a:r>
            <a:endParaRPr sz="1400" b="0" i="0" u="none" strike="noStrike" cap="none">
              <a:solidFill>
                <a:srgbClr val="000000"/>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　　・メールアドレス　</a:t>
            </a:r>
            <a:r>
              <a:rPr lang="ja-JP" sz="1400" b="0" i="0" u="sng" strike="noStrike" cap="none">
                <a:solidFill>
                  <a:srgbClr val="0563C1"/>
                </a:solidFill>
                <a:latin typeface="Meiryo"/>
                <a:ea typeface="Meiryo"/>
                <a:cs typeface="Meiryo"/>
                <a:sym typeface="Meiryo"/>
              </a:rPr>
              <a:t>support@cs.gmosign.com</a:t>
            </a:r>
            <a:endParaRPr sz="1400" b="0" i="0" u="none" strike="noStrike" cap="none">
              <a:solidFill>
                <a:srgbClr val="000000"/>
              </a:solidFill>
              <a:latin typeface="Meiryo"/>
              <a:ea typeface="Meiryo"/>
              <a:cs typeface="Meiryo"/>
              <a:sym typeface="Meiryo"/>
            </a:endParaRPr>
          </a:p>
          <a:p>
            <a:pPr marL="0" marR="0" lvl="0" indent="0" algn="just"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Meiryo"/>
                <a:ea typeface="Meiryo"/>
                <a:cs typeface="Meiryo"/>
                <a:sym typeface="Meiryo"/>
              </a:rPr>
              <a:t>　　・お問い合わせフォーム　</a:t>
            </a:r>
            <a:r>
              <a:rPr lang="ja-JP" sz="1400" b="0" i="0" u="sng" strike="noStrike" cap="none">
                <a:solidFill>
                  <a:srgbClr val="0563C1"/>
                </a:solidFill>
                <a:latin typeface="Meiryo"/>
                <a:ea typeface="Meiryo"/>
                <a:cs typeface="Meiryo"/>
                <a:sym typeface="Meiryo"/>
                <a:hlinkClick r:id="rId3">
                  <a:extLst>
                    <a:ext uri="{A12FA001-AC4F-418D-AE19-62706E023703}">
                      <ahyp:hlinkClr xmlns:ahyp="http://schemas.microsoft.com/office/drawing/2018/hyperlinkcolor" val="tx"/>
                    </a:ext>
                  </a:extLst>
                </a:hlinkClick>
              </a:rPr>
              <a:t>https://www.gmosign.com/form/</a:t>
            </a:r>
            <a:endParaRPr sz="1400" b="0" i="0" u="none" strike="noStrike" cap="none">
              <a:solidFill>
                <a:srgbClr val="000000"/>
              </a:solidFill>
              <a:latin typeface="Meiryo"/>
              <a:ea typeface="Meiryo"/>
              <a:cs typeface="Meiryo"/>
              <a:sym typeface="Meiryo"/>
            </a:endParaRPr>
          </a:p>
        </p:txBody>
      </p:sp>
      <p:sp>
        <p:nvSpPr>
          <p:cNvPr id="1002" name="Google Shape;1002;p118"/>
          <p:cNvSpPr/>
          <p:nvPr/>
        </p:nvSpPr>
        <p:spPr>
          <a:xfrm>
            <a:off x="3216784" y="2601123"/>
            <a:ext cx="5857399" cy="2447570"/>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Meiryo"/>
              <a:ea typeface="Meiryo"/>
              <a:cs typeface="Meiryo"/>
              <a:sym typeface="Meiryo"/>
            </a:endParaRPr>
          </a:p>
        </p:txBody>
      </p:sp>
      <p:sp>
        <p:nvSpPr>
          <p:cNvPr id="1003" name="Google Shape;1003;p118"/>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US" altLang="ja-JP">
                <a:solidFill>
                  <a:srgbClr val="7D7D7D"/>
                </a:solidFill>
              </a:rPr>
              <a:t>23</a:t>
            </a:fld>
            <a:endParaRPr>
              <a:solidFill>
                <a:srgbClr val="7D7D7D"/>
              </a:solidFill>
            </a:endParaRPr>
          </a:p>
        </p:txBody>
      </p:sp>
      <p:sp>
        <p:nvSpPr>
          <p:cNvPr id="1004" name="Google Shape;1004;p118"/>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お問合せ</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8"/>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ja-JP"/>
              <a:t>電子契約とは</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9"/>
          <p:cNvSpPr txBox="1">
            <a:spLocks noGrp="1"/>
          </p:cNvSpPr>
          <p:nvPr>
            <p:ph type="sldNum" idx="12"/>
          </p:nvPr>
        </p:nvSpPr>
        <p:spPr>
          <a:xfrm>
            <a:off x="11646041" y="6508714"/>
            <a:ext cx="546000" cy="365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a:t>
            </a:fld>
            <a:endParaRPr/>
          </a:p>
        </p:txBody>
      </p:sp>
      <p:sp>
        <p:nvSpPr>
          <p:cNvPr id="72" name="Google Shape;72;p9"/>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電子契約の主なメリット</a:t>
            </a:r>
            <a:endParaRPr/>
          </a:p>
        </p:txBody>
      </p:sp>
      <p:sp>
        <p:nvSpPr>
          <p:cNvPr id="73" name="Google Shape;73;p9"/>
          <p:cNvSpPr/>
          <p:nvPr/>
        </p:nvSpPr>
        <p:spPr>
          <a:xfrm>
            <a:off x="7492428" y="1103061"/>
            <a:ext cx="2375737" cy="1418273"/>
          </a:xfrm>
          <a:prstGeom prst="roundRect">
            <a:avLst>
              <a:gd name="adj" fmla="val 8164"/>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74" name="Google Shape;74;p9"/>
          <p:cNvSpPr/>
          <p:nvPr/>
        </p:nvSpPr>
        <p:spPr>
          <a:xfrm>
            <a:off x="2463414" y="1940186"/>
            <a:ext cx="2047499" cy="369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締結コストを削減</a:t>
            </a:r>
            <a:endParaRPr sz="1600" b="0" i="0" u="none" strike="noStrike" cap="none">
              <a:solidFill>
                <a:schemeClr val="dk1"/>
              </a:solidFill>
              <a:latin typeface="Meiryo"/>
              <a:ea typeface="Meiryo"/>
              <a:cs typeface="Meiryo"/>
              <a:sym typeface="Meiryo"/>
            </a:endParaRPr>
          </a:p>
        </p:txBody>
      </p:sp>
      <p:sp>
        <p:nvSpPr>
          <p:cNvPr id="75" name="Google Shape;75;p9"/>
          <p:cNvSpPr/>
          <p:nvPr/>
        </p:nvSpPr>
        <p:spPr>
          <a:xfrm>
            <a:off x="5072251" y="1933168"/>
            <a:ext cx="2047499" cy="3692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締結手続の高速化</a:t>
            </a:r>
            <a:endParaRPr sz="1600" b="0" i="0" u="none" strike="noStrike" cap="none">
              <a:solidFill>
                <a:schemeClr val="dk1"/>
              </a:solidFill>
              <a:latin typeface="Meiryo"/>
              <a:ea typeface="Meiryo"/>
              <a:cs typeface="Meiryo"/>
              <a:sym typeface="Meiryo"/>
            </a:endParaRPr>
          </a:p>
        </p:txBody>
      </p:sp>
      <p:sp>
        <p:nvSpPr>
          <p:cNvPr id="76" name="Google Shape;76;p9"/>
          <p:cNvSpPr/>
          <p:nvPr/>
        </p:nvSpPr>
        <p:spPr>
          <a:xfrm>
            <a:off x="7557438" y="1818245"/>
            <a:ext cx="2243995" cy="64629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ガバナンス</a:t>
            </a:r>
            <a:endParaRPr sz="1800" b="1"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Meiryo"/>
                <a:ea typeface="Meiryo"/>
                <a:cs typeface="Meiryo"/>
                <a:sym typeface="Meiryo"/>
              </a:rPr>
              <a:t>（内部統制）強化</a:t>
            </a:r>
            <a:endParaRPr sz="1600" b="0" i="0" u="none" strike="noStrike" cap="none">
              <a:solidFill>
                <a:schemeClr val="dk1"/>
              </a:solidFill>
              <a:latin typeface="Meiryo"/>
              <a:ea typeface="Meiryo"/>
              <a:cs typeface="Meiryo"/>
              <a:sym typeface="Meiryo"/>
            </a:endParaRPr>
          </a:p>
        </p:txBody>
      </p:sp>
      <p:sp>
        <p:nvSpPr>
          <p:cNvPr id="77" name="Google Shape;77;p9"/>
          <p:cNvSpPr txBox="1"/>
          <p:nvPr/>
        </p:nvSpPr>
        <p:spPr>
          <a:xfrm>
            <a:off x="2282024" y="1205957"/>
            <a:ext cx="2340001"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accent1"/>
                </a:solidFill>
                <a:latin typeface="Meiryo"/>
                <a:ea typeface="Meiryo"/>
                <a:cs typeface="Meiryo"/>
                <a:sym typeface="Meiryo"/>
              </a:rPr>
              <a:t>1</a:t>
            </a:r>
            <a:endParaRPr sz="2000" b="1" i="0" u="none" strike="noStrike" cap="none">
              <a:solidFill>
                <a:schemeClr val="accent1"/>
              </a:solidFill>
              <a:latin typeface="Meiryo"/>
              <a:ea typeface="Meiryo"/>
              <a:cs typeface="Meiryo"/>
              <a:sym typeface="Meiryo"/>
            </a:endParaRPr>
          </a:p>
        </p:txBody>
      </p:sp>
      <p:cxnSp>
        <p:nvCxnSpPr>
          <p:cNvPr id="78" name="Google Shape;78;p9"/>
          <p:cNvCxnSpPr/>
          <p:nvPr/>
        </p:nvCxnSpPr>
        <p:spPr>
          <a:xfrm>
            <a:off x="2428270" y="1683374"/>
            <a:ext cx="2047500" cy="0"/>
          </a:xfrm>
          <a:prstGeom prst="straightConnector1">
            <a:avLst/>
          </a:prstGeom>
          <a:noFill/>
          <a:ln w="28575" cap="flat" cmpd="sng">
            <a:solidFill>
              <a:schemeClr val="accent2"/>
            </a:solidFill>
            <a:prstDash val="solid"/>
            <a:miter lim="800000"/>
            <a:headEnd type="none" w="sm" len="sm"/>
            <a:tailEnd type="none" w="sm" len="sm"/>
          </a:ln>
        </p:spPr>
      </p:cxnSp>
      <p:sp>
        <p:nvSpPr>
          <p:cNvPr id="79" name="Google Shape;79;p9"/>
          <p:cNvSpPr txBox="1"/>
          <p:nvPr/>
        </p:nvSpPr>
        <p:spPr>
          <a:xfrm>
            <a:off x="5643301" y="1205957"/>
            <a:ext cx="874783"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accent1"/>
                </a:solidFill>
                <a:latin typeface="Meiryo"/>
                <a:ea typeface="Meiryo"/>
                <a:cs typeface="Meiryo"/>
                <a:sym typeface="Meiryo"/>
              </a:rPr>
              <a:t>2</a:t>
            </a:r>
            <a:endParaRPr sz="2000" b="1" i="0" u="none" strike="noStrike" cap="none">
              <a:solidFill>
                <a:schemeClr val="accent1"/>
              </a:solidFill>
              <a:latin typeface="Meiryo"/>
              <a:ea typeface="Meiryo"/>
              <a:cs typeface="Meiryo"/>
              <a:sym typeface="Meiryo"/>
            </a:endParaRPr>
          </a:p>
        </p:txBody>
      </p:sp>
      <p:cxnSp>
        <p:nvCxnSpPr>
          <p:cNvPr id="80" name="Google Shape;80;p9"/>
          <p:cNvCxnSpPr/>
          <p:nvPr/>
        </p:nvCxnSpPr>
        <p:spPr>
          <a:xfrm>
            <a:off x="5056938" y="1683374"/>
            <a:ext cx="2047500" cy="0"/>
          </a:xfrm>
          <a:prstGeom prst="straightConnector1">
            <a:avLst/>
          </a:prstGeom>
          <a:noFill/>
          <a:ln w="28575" cap="flat" cmpd="sng">
            <a:solidFill>
              <a:schemeClr val="accent2"/>
            </a:solidFill>
            <a:prstDash val="solid"/>
            <a:miter lim="800000"/>
            <a:headEnd type="none" w="sm" len="sm"/>
            <a:tailEnd type="none" w="sm" len="sm"/>
          </a:ln>
        </p:spPr>
      </p:cxnSp>
      <p:sp>
        <p:nvSpPr>
          <p:cNvPr id="81" name="Google Shape;81;p9"/>
          <p:cNvSpPr txBox="1"/>
          <p:nvPr/>
        </p:nvSpPr>
        <p:spPr>
          <a:xfrm>
            <a:off x="7529756" y="1205957"/>
            <a:ext cx="2340001" cy="40006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accent1"/>
                </a:solidFill>
                <a:latin typeface="Meiryo"/>
                <a:ea typeface="Meiryo"/>
                <a:cs typeface="Meiryo"/>
                <a:sym typeface="Meiryo"/>
              </a:rPr>
              <a:t>3</a:t>
            </a:r>
            <a:endParaRPr sz="2000" b="1" i="0" u="none" strike="noStrike" cap="none">
              <a:solidFill>
                <a:schemeClr val="accent1"/>
              </a:solidFill>
              <a:latin typeface="Meiryo"/>
              <a:ea typeface="Meiryo"/>
              <a:cs typeface="Meiryo"/>
              <a:sym typeface="Meiryo"/>
            </a:endParaRPr>
          </a:p>
        </p:txBody>
      </p:sp>
      <p:cxnSp>
        <p:nvCxnSpPr>
          <p:cNvPr id="82" name="Google Shape;82;p9"/>
          <p:cNvCxnSpPr/>
          <p:nvPr/>
        </p:nvCxnSpPr>
        <p:spPr>
          <a:xfrm>
            <a:off x="7655682" y="1683374"/>
            <a:ext cx="2047500" cy="0"/>
          </a:xfrm>
          <a:prstGeom prst="straightConnector1">
            <a:avLst/>
          </a:prstGeom>
          <a:noFill/>
          <a:ln w="28575" cap="flat" cmpd="sng">
            <a:solidFill>
              <a:schemeClr val="accent2"/>
            </a:solidFill>
            <a:prstDash val="solid"/>
            <a:miter lim="800000"/>
            <a:headEnd type="none" w="sm" len="sm"/>
            <a:tailEnd type="none" w="sm" len="sm"/>
          </a:ln>
        </p:spPr>
      </p:cxnSp>
      <p:sp>
        <p:nvSpPr>
          <p:cNvPr id="83" name="Google Shape;83;p9"/>
          <p:cNvSpPr/>
          <p:nvPr/>
        </p:nvSpPr>
        <p:spPr>
          <a:xfrm>
            <a:off x="2282024" y="1103061"/>
            <a:ext cx="2375737" cy="1418273"/>
          </a:xfrm>
          <a:prstGeom prst="roundRect">
            <a:avLst>
              <a:gd name="adj" fmla="val 8164"/>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sp>
        <p:nvSpPr>
          <p:cNvPr id="84" name="Google Shape;84;p9"/>
          <p:cNvSpPr/>
          <p:nvPr/>
        </p:nvSpPr>
        <p:spPr>
          <a:xfrm>
            <a:off x="4901628" y="1103061"/>
            <a:ext cx="2375737" cy="1418273"/>
          </a:xfrm>
          <a:prstGeom prst="roundRect">
            <a:avLst>
              <a:gd name="adj" fmla="val 8164"/>
            </a:avLst>
          </a:pr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13"/>
              <a:buFont typeface="Arial"/>
              <a:buNone/>
            </a:pPr>
            <a:endParaRPr sz="513" b="0" i="0" u="none" strike="noStrike" cap="none">
              <a:solidFill>
                <a:schemeClr val="lt1"/>
              </a:solidFill>
              <a:latin typeface="Meiryo"/>
              <a:ea typeface="Meiryo"/>
              <a:cs typeface="Meiryo"/>
              <a:sym typeface="Meiryo"/>
            </a:endParaRPr>
          </a:p>
        </p:txBody>
      </p:sp>
      <p:graphicFrame>
        <p:nvGraphicFramePr>
          <p:cNvPr id="85" name="Google Shape;85;p9"/>
          <p:cNvGraphicFramePr/>
          <p:nvPr/>
        </p:nvGraphicFramePr>
        <p:xfrm>
          <a:off x="2302929" y="2771127"/>
          <a:ext cx="7586125" cy="3437125"/>
        </p:xfrm>
        <a:graphic>
          <a:graphicData uri="http://schemas.openxmlformats.org/drawingml/2006/table">
            <a:tbl>
              <a:tblPr>
                <a:noFill/>
                <a:tableStyleId>{AF0F1D42-1642-487D-97B6-95DBB786F3FC}</a:tableStyleId>
              </a:tblPr>
              <a:tblGrid>
                <a:gridCol w="1319250">
                  <a:extLst>
                    <a:ext uri="{9D8B030D-6E8A-4147-A177-3AD203B41FA5}">
                      <a16:colId xmlns:a16="http://schemas.microsoft.com/office/drawing/2014/main" val="20000"/>
                    </a:ext>
                  </a:extLst>
                </a:gridCol>
                <a:gridCol w="3006475">
                  <a:extLst>
                    <a:ext uri="{9D8B030D-6E8A-4147-A177-3AD203B41FA5}">
                      <a16:colId xmlns:a16="http://schemas.microsoft.com/office/drawing/2014/main" val="20001"/>
                    </a:ext>
                  </a:extLst>
                </a:gridCol>
                <a:gridCol w="3260400">
                  <a:extLst>
                    <a:ext uri="{9D8B030D-6E8A-4147-A177-3AD203B41FA5}">
                      <a16:colId xmlns:a16="http://schemas.microsoft.com/office/drawing/2014/main" val="20002"/>
                    </a:ext>
                  </a:extLst>
                </a:gridCol>
              </a:tblGrid>
              <a:tr h="476125">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紙の契約</a:t>
                      </a:r>
                      <a:endParaRPr sz="1800" b="1" u="none" strike="noStrike" cap="none">
                        <a:solidFill>
                          <a:schemeClr val="lt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電子契約</a:t>
                      </a:r>
                      <a:endParaRPr sz="1800" b="1" u="none" strike="noStrike" cap="none">
                        <a:solidFill>
                          <a:schemeClr val="lt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形式</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紙の書面</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電子データ（PDF）</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extLst>
                  <a:ext uri="{0D108BD9-81ED-4DB2-BD59-A6C34878D82A}">
                    <a16:rowId xmlns:a16="http://schemas.microsoft.com/office/drawing/2014/main" val="10001"/>
                  </a:ext>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押印</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印鑑</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電子署名</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送付</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送付・持参</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インターネット</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extLst>
                  <a:ext uri="{0D108BD9-81ED-4DB2-BD59-A6C34878D82A}">
                    <a16:rowId xmlns:a16="http://schemas.microsoft.com/office/drawing/2014/main" val="10003"/>
                  </a:ext>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保管</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書棚</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サーバー</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印紙</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必要</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accent3"/>
                          </a:solidFill>
                          <a:latin typeface="Meiryo"/>
                          <a:ea typeface="Meiryo"/>
                          <a:cs typeface="Meiryo"/>
                          <a:sym typeface="Meiryo"/>
                        </a:rPr>
                        <a:t>不要</a:t>
                      </a:r>
                      <a:endParaRPr sz="1600" b="1" u="none" strike="noStrike" cap="none">
                        <a:solidFill>
                          <a:schemeClr val="accent3"/>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5EEF7"/>
                    </a:solidFill>
                  </a:tcPr>
                </a:tc>
                <a:extLst>
                  <a:ext uri="{0D108BD9-81ED-4DB2-BD59-A6C34878D82A}">
                    <a16:rowId xmlns:a16="http://schemas.microsoft.com/office/drawing/2014/main" val="10005"/>
                  </a:ext>
                </a:extLst>
              </a:tr>
              <a:tr h="49350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lt1"/>
                          </a:solidFill>
                          <a:latin typeface="Meiryo"/>
                          <a:ea typeface="Meiryo"/>
                          <a:cs typeface="Meiryo"/>
                          <a:sym typeface="Meiryo"/>
                        </a:rPr>
                        <a:t>証拠力</a:t>
                      </a:r>
                      <a:endParaRPr sz="1800" b="1" u="none" strike="noStrike" cap="none">
                        <a:solidFill>
                          <a:schemeClr val="lt1"/>
                        </a:solidFill>
                        <a:latin typeface="Meiryo"/>
                        <a:ea typeface="Meiryo"/>
                        <a:cs typeface="Meiryo"/>
                        <a:sym typeface="Meiryo"/>
                      </a:endParaRPr>
                    </a:p>
                  </a:txBody>
                  <a:tcPr marL="68575" marR="68575" marT="34300" marB="34300" anchor="ctr">
                    <a:lnL w="9525" cap="flat" cmpd="sng">
                      <a:solidFill>
                        <a:srgbClr val="000000">
                          <a:alpha val="0"/>
                        </a:srgbClr>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0" u="none" strike="noStrike" cap="none">
                          <a:solidFill>
                            <a:schemeClr val="dk1"/>
                          </a:solidFill>
                          <a:latin typeface="Meiryo"/>
                          <a:ea typeface="Meiryo"/>
                          <a:cs typeface="Meiryo"/>
                          <a:sym typeface="Meiryo"/>
                        </a:rPr>
                        <a:t>あり</a:t>
                      </a:r>
                      <a:endParaRPr sz="1600" b="0"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1600" b="1" u="none" strike="noStrike" cap="none">
                          <a:solidFill>
                            <a:schemeClr val="dk1"/>
                          </a:solidFill>
                          <a:latin typeface="Meiryo"/>
                          <a:ea typeface="Meiryo"/>
                          <a:cs typeface="Meiryo"/>
                          <a:sym typeface="Meiryo"/>
                        </a:rPr>
                        <a:t>あり</a:t>
                      </a: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法的効力を証明する仕組み</a:t>
            </a:r>
            <a:endParaRPr/>
          </a:p>
        </p:txBody>
      </p:sp>
      <p:sp>
        <p:nvSpPr>
          <p:cNvPr id="91" name="Google Shape;91;p21"/>
          <p:cNvSpPr/>
          <p:nvPr/>
        </p:nvSpPr>
        <p:spPr>
          <a:xfrm>
            <a:off x="852868" y="1863495"/>
            <a:ext cx="2817469" cy="2844140"/>
          </a:xfrm>
          <a:prstGeom prst="ellipse">
            <a:avLst/>
          </a:prstGeom>
          <a:solidFill>
            <a:srgbClr val="E9F6FD">
              <a:alpha val="48627"/>
            </a:srgbClr>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eiryo"/>
              <a:ea typeface="Meiryo"/>
              <a:cs typeface="Meiryo"/>
              <a:sym typeface="Meiryo"/>
            </a:endParaRPr>
          </a:p>
        </p:txBody>
      </p:sp>
      <p:sp>
        <p:nvSpPr>
          <p:cNvPr id="92" name="Google Shape;92;p21"/>
          <p:cNvSpPr/>
          <p:nvPr/>
        </p:nvSpPr>
        <p:spPr>
          <a:xfrm>
            <a:off x="2931943" y="1827315"/>
            <a:ext cx="2817469" cy="2844140"/>
          </a:xfrm>
          <a:prstGeom prst="ellipse">
            <a:avLst/>
          </a:prstGeom>
          <a:solidFill>
            <a:srgbClr val="E9F6FD">
              <a:alpha val="48627"/>
            </a:srgbClr>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Meiryo"/>
              <a:ea typeface="Meiryo"/>
              <a:cs typeface="Meiryo"/>
              <a:sym typeface="Meiryo"/>
            </a:endParaRPr>
          </a:p>
        </p:txBody>
      </p:sp>
      <p:sp>
        <p:nvSpPr>
          <p:cNvPr id="93" name="Google Shape;93;p21"/>
          <p:cNvSpPr/>
          <p:nvPr/>
        </p:nvSpPr>
        <p:spPr>
          <a:xfrm>
            <a:off x="1707604" y="3054732"/>
            <a:ext cx="1107996"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Meiryo"/>
                <a:ea typeface="Meiryo"/>
                <a:cs typeface="Meiryo"/>
                <a:sym typeface="Meiryo"/>
              </a:rPr>
              <a:t>完全性</a:t>
            </a:r>
            <a:endParaRPr sz="1400" b="0" i="0" u="none" strike="noStrike" cap="none">
              <a:solidFill>
                <a:srgbClr val="000000"/>
              </a:solidFill>
              <a:latin typeface="Meiryo"/>
              <a:ea typeface="Meiryo"/>
              <a:cs typeface="Meiryo"/>
              <a:sym typeface="Meiryo"/>
            </a:endParaRPr>
          </a:p>
        </p:txBody>
      </p:sp>
      <p:sp>
        <p:nvSpPr>
          <p:cNvPr id="94" name="Google Shape;94;p21"/>
          <p:cNvSpPr/>
          <p:nvPr/>
        </p:nvSpPr>
        <p:spPr>
          <a:xfrm>
            <a:off x="3786680" y="3054731"/>
            <a:ext cx="1107996"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Meiryo"/>
                <a:ea typeface="Meiryo"/>
                <a:cs typeface="Meiryo"/>
                <a:sym typeface="Meiryo"/>
              </a:rPr>
              <a:t>本人性</a:t>
            </a:r>
            <a:endParaRPr sz="1400" b="0" i="0" u="none" strike="noStrike" cap="none">
              <a:solidFill>
                <a:srgbClr val="000000"/>
              </a:solidFill>
              <a:latin typeface="Meiryo"/>
              <a:ea typeface="Meiryo"/>
              <a:cs typeface="Meiryo"/>
              <a:sym typeface="Meiryo"/>
            </a:endParaRPr>
          </a:p>
        </p:txBody>
      </p:sp>
      <p:sp>
        <p:nvSpPr>
          <p:cNvPr id="95" name="Google Shape;95;p21"/>
          <p:cNvSpPr/>
          <p:nvPr/>
        </p:nvSpPr>
        <p:spPr>
          <a:xfrm>
            <a:off x="1161451" y="4850585"/>
            <a:ext cx="2200301"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accent1"/>
                </a:solidFill>
                <a:latin typeface="Meiryo"/>
                <a:ea typeface="Meiryo"/>
                <a:cs typeface="Meiryo"/>
                <a:sym typeface="Meiryo"/>
              </a:rPr>
              <a:t>その文書が改ざん</a:t>
            </a:r>
            <a:endParaRPr sz="1600" b="0" i="0" u="none" strike="noStrike" cap="none">
              <a:solidFill>
                <a:schemeClr val="accen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accent1"/>
                </a:solidFill>
                <a:latin typeface="Meiryo"/>
                <a:ea typeface="Meiryo"/>
                <a:cs typeface="Meiryo"/>
                <a:sym typeface="Meiryo"/>
              </a:rPr>
              <a:t>されていないこと</a:t>
            </a:r>
            <a:endParaRPr sz="1400" b="0" i="0" u="none" strike="noStrike" cap="none">
              <a:solidFill>
                <a:srgbClr val="000000"/>
              </a:solidFill>
              <a:latin typeface="Meiryo"/>
              <a:ea typeface="Meiryo"/>
              <a:cs typeface="Meiryo"/>
              <a:sym typeface="Meiryo"/>
            </a:endParaRPr>
          </a:p>
        </p:txBody>
      </p:sp>
      <p:sp>
        <p:nvSpPr>
          <p:cNvPr id="96" name="Google Shape;96;p21"/>
          <p:cNvSpPr/>
          <p:nvPr/>
        </p:nvSpPr>
        <p:spPr>
          <a:xfrm>
            <a:off x="3240526" y="4850585"/>
            <a:ext cx="2200301"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accent1"/>
                </a:solidFill>
                <a:latin typeface="Meiryo"/>
                <a:ea typeface="Meiryo"/>
                <a:cs typeface="Meiryo"/>
                <a:sym typeface="Meiryo"/>
              </a:rPr>
              <a:t>本人が確かにその</a:t>
            </a:r>
            <a:endParaRPr sz="1600" b="0" i="0" u="none" strike="noStrike" cap="none">
              <a:solidFill>
                <a:schemeClr val="accen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accent1"/>
                </a:solidFill>
                <a:latin typeface="Meiryo"/>
                <a:ea typeface="Meiryo"/>
                <a:cs typeface="Meiryo"/>
                <a:sym typeface="Meiryo"/>
              </a:rPr>
              <a:t>文書に署名したこと</a:t>
            </a:r>
            <a:endParaRPr sz="1400" b="0" i="0" u="none" strike="noStrike" cap="none">
              <a:solidFill>
                <a:srgbClr val="000000"/>
              </a:solidFill>
              <a:latin typeface="Meiryo"/>
              <a:ea typeface="Meiryo"/>
              <a:cs typeface="Meiryo"/>
              <a:sym typeface="Meiryo"/>
            </a:endParaRPr>
          </a:p>
        </p:txBody>
      </p:sp>
      <p:sp>
        <p:nvSpPr>
          <p:cNvPr id="97" name="Google Shape;97;p21"/>
          <p:cNvSpPr/>
          <p:nvPr/>
        </p:nvSpPr>
        <p:spPr>
          <a:xfrm>
            <a:off x="6412985" y="1780635"/>
            <a:ext cx="1476714" cy="508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誰が</a:t>
            </a:r>
            <a:endParaRPr sz="1400" b="0" i="0" u="none" strike="noStrike" cap="none">
              <a:solidFill>
                <a:srgbClr val="000000"/>
              </a:solidFill>
              <a:latin typeface="Meiryo"/>
              <a:ea typeface="Meiryo"/>
              <a:cs typeface="Meiryo"/>
              <a:sym typeface="Meiryo"/>
            </a:endParaRPr>
          </a:p>
        </p:txBody>
      </p:sp>
      <p:sp>
        <p:nvSpPr>
          <p:cNvPr id="98" name="Google Shape;98;p21"/>
          <p:cNvSpPr/>
          <p:nvPr/>
        </p:nvSpPr>
        <p:spPr>
          <a:xfrm>
            <a:off x="7951640" y="1780635"/>
            <a:ext cx="1476714" cy="508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電子文書</a:t>
            </a:r>
            <a:endParaRPr sz="1800" b="1" i="0" u="none" strike="noStrike" cap="none">
              <a:solidFill>
                <a:schemeClr val="lt1"/>
              </a:solidFill>
              <a:latin typeface="Meiryo"/>
              <a:ea typeface="Meiryo"/>
              <a:cs typeface="Meiryo"/>
              <a:sym typeface="Meiryo"/>
            </a:endParaRPr>
          </a:p>
        </p:txBody>
      </p:sp>
      <p:sp>
        <p:nvSpPr>
          <p:cNvPr id="99" name="Google Shape;99;p21"/>
          <p:cNvSpPr/>
          <p:nvPr/>
        </p:nvSpPr>
        <p:spPr>
          <a:xfrm>
            <a:off x="9490295" y="1780635"/>
            <a:ext cx="1476714" cy="5085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lt1"/>
                </a:solidFill>
                <a:latin typeface="Meiryo"/>
                <a:ea typeface="Meiryo"/>
                <a:cs typeface="Meiryo"/>
                <a:sym typeface="Meiryo"/>
              </a:rPr>
              <a:t>いつ</a:t>
            </a:r>
            <a:endParaRPr sz="1400" b="0" i="0" u="none" strike="noStrike" cap="none">
              <a:solidFill>
                <a:srgbClr val="000000"/>
              </a:solidFill>
              <a:latin typeface="Meiryo"/>
              <a:ea typeface="Meiryo"/>
              <a:cs typeface="Meiryo"/>
              <a:sym typeface="Meiryo"/>
            </a:endParaRPr>
          </a:p>
        </p:txBody>
      </p:sp>
      <p:sp>
        <p:nvSpPr>
          <p:cNvPr id="100" name="Google Shape;100;p21"/>
          <p:cNvSpPr/>
          <p:nvPr/>
        </p:nvSpPr>
        <p:spPr>
          <a:xfrm>
            <a:off x="6412985" y="2355016"/>
            <a:ext cx="2249768" cy="508588"/>
          </a:xfrm>
          <a:prstGeom prst="rect">
            <a:avLst/>
          </a:prstGeom>
          <a:solidFill>
            <a:srgbClr val="E9F6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accent1"/>
                </a:solidFill>
                <a:latin typeface="Meiryo"/>
                <a:ea typeface="Meiryo"/>
                <a:cs typeface="Meiryo"/>
                <a:sym typeface="Meiryo"/>
              </a:rPr>
              <a:t>電子署名</a:t>
            </a:r>
            <a:endParaRPr sz="1400" b="0" i="0" u="none" strike="noStrike" cap="none">
              <a:solidFill>
                <a:srgbClr val="000000"/>
              </a:solidFill>
              <a:latin typeface="Meiryo"/>
              <a:ea typeface="Meiryo"/>
              <a:cs typeface="Meiryo"/>
              <a:sym typeface="Meiryo"/>
            </a:endParaRPr>
          </a:p>
        </p:txBody>
      </p:sp>
      <p:sp>
        <p:nvSpPr>
          <p:cNvPr id="101" name="Google Shape;101;p21"/>
          <p:cNvSpPr/>
          <p:nvPr/>
        </p:nvSpPr>
        <p:spPr>
          <a:xfrm>
            <a:off x="8717241" y="2355016"/>
            <a:ext cx="2249768" cy="508588"/>
          </a:xfrm>
          <a:prstGeom prst="rect">
            <a:avLst/>
          </a:prstGeom>
          <a:solidFill>
            <a:srgbClr val="E9F6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accent1"/>
                </a:solidFill>
                <a:latin typeface="Meiryo"/>
                <a:ea typeface="Meiryo"/>
                <a:cs typeface="Meiryo"/>
                <a:sym typeface="Meiryo"/>
              </a:rPr>
              <a:t>タイムスタンプ</a:t>
            </a:r>
            <a:endParaRPr sz="1800" b="1" i="0" u="none" strike="noStrike" cap="none">
              <a:solidFill>
                <a:schemeClr val="accent1"/>
              </a:solidFill>
              <a:latin typeface="Meiryo"/>
              <a:ea typeface="Meiryo"/>
              <a:cs typeface="Meiryo"/>
              <a:sym typeface="Meiryo"/>
            </a:endParaRPr>
          </a:p>
        </p:txBody>
      </p:sp>
      <p:cxnSp>
        <p:nvCxnSpPr>
          <p:cNvPr id="102" name="Google Shape;102;p21"/>
          <p:cNvCxnSpPr/>
          <p:nvPr/>
        </p:nvCxnSpPr>
        <p:spPr>
          <a:xfrm>
            <a:off x="6412985" y="3192332"/>
            <a:ext cx="2249768" cy="0"/>
          </a:xfrm>
          <a:prstGeom prst="straightConnector1">
            <a:avLst/>
          </a:prstGeom>
          <a:noFill/>
          <a:ln w="28575" cap="flat" cmpd="sng">
            <a:solidFill>
              <a:schemeClr val="accent1"/>
            </a:solidFill>
            <a:prstDash val="solid"/>
            <a:round/>
            <a:headEnd type="triangle" w="med" len="med"/>
            <a:tailEnd type="triangle" w="med" len="med"/>
          </a:ln>
        </p:spPr>
      </p:cxnSp>
      <p:sp>
        <p:nvSpPr>
          <p:cNvPr id="103" name="Google Shape;103;p21"/>
          <p:cNvSpPr txBox="1"/>
          <p:nvPr/>
        </p:nvSpPr>
        <p:spPr>
          <a:xfrm>
            <a:off x="6969626" y="3061075"/>
            <a:ext cx="1245462" cy="246221"/>
          </a:xfrm>
          <a:prstGeom prst="rect">
            <a:avLst/>
          </a:prstGeom>
          <a:solidFill>
            <a:srgbClr val="E9F6FD"/>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accent1"/>
                </a:solidFill>
                <a:latin typeface="Meiryo"/>
                <a:ea typeface="Meiryo"/>
                <a:cs typeface="Meiryo"/>
                <a:sym typeface="Meiryo"/>
              </a:rPr>
              <a:t>①本人証明</a:t>
            </a:r>
            <a:endParaRPr sz="1400" b="0" i="0" u="none" strike="noStrike" cap="none">
              <a:solidFill>
                <a:srgbClr val="000000"/>
              </a:solidFill>
              <a:latin typeface="Meiryo"/>
              <a:ea typeface="Meiryo"/>
              <a:cs typeface="Meiryo"/>
              <a:sym typeface="Meiryo"/>
            </a:endParaRPr>
          </a:p>
        </p:txBody>
      </p:sp>
      <p:cxnSp>
        <p:nvCxnSpPr>
          <p:cNvPr id="104" name="Google Shape;104;p21"/>
          <p:cNvCxnSpPr/>
          <p:nvPr/>
        </p:nvCxnSpPr>
        <p:spPr>
          <a:xfrm>
            <a:off x="7592357" y="3628161"/>
            <a:ext cx="2249768" cy="0"/>
          </a:xfrm>
          <a:prstGeom prst="straightConnector1">
            <a:avLst/>
          </a:prstGeom>
          <a:noFill/>
          <a:ln w="28575" cap="flat" cmpd="sng">
            <a:solidFill>
              <a:schemeClr val="accent1"/>
            </a:solidFill>
            <a:prstDash val="solid"/>
            <a:round/>
            <a:headEnd type="triangle" w="med" len="med"/>
            <a:tailEnd type="triangle" w="med" len="med"/>
          </a:ln>
        </p:spPr>
      </p:cxnSp>
      <p:sp>
        <p:nvSpPr>
          <p:cNvPr id="105" name="Google Shape;105;p21"/>
          <p:cNvSpPr txBox="1"/>
          <p:nvPr/>
        </p:nvSpPr>
        <p:spPr>
          <a:xfrm>
            <a:off x="7974259" y="3512255"/>
            <a:ext cx="1485963" cy="246221"/>
          </a:xfrm>
          <a:prstGeom prst="rect">
            <a:avLst/>
          </a:prstGeom>
          <a:solidFill>
            <a:srgbClr val="E9F6FD"/>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accent1"/>
                </a:solidFill>
                <a:latin typeface="Meiryo"/>
                <a:ea typeface="Meiryo"/>
                <a:cs typeface="Meiryo"/>
                <a:sym typeface="Meiryo"/>
              </a:rPr>
              <a:t>②非改ざん証明</a:t>
            </a:r>
            <a:endParaRPr sz="1400" b="0" i="0" u="none" strike="noStrike" cap="none">
              <a:solidFill>
                <a:srgbClr val="000000"/>
              </a:solidFill>
              <a:latin typeface="Meiryo"/>
              <a:ea typeface="Meiryo"/>
              <a:cs typeface="Meiryo"/>
              <a:sym typeface="Meiryo"/>
            </a:endParaRPr>
          </a:p>
        </p:txBody>
      </p:sp>
      <p:cxnSp>
        <p:nvCxnSpPr>
          <p:cNvPr id="106" name="Google Shape;106;p21"/>
          <p:cNvCxnSpPr/>
          <p:nvPr/>
        </p:nvCxnSpPr>
        <p:spPr>
          <a:xfrm>
            <a:off x="8697629" y="4171673"/>
            <a:ext cx="2249768" cy="0"/>
          </a:xfrm>
          <a:prstGeom prst="straightConnector1">
            <a:avLst/>
          </a:prstGeom>
          <a:noFill/>
          <a:ln w="28575" cap="flat" cmpd="sng">
            <a:solidFill>
              <a:schemeClr val="accent1"/>
            </a:solidFill>
            <a:prstDash val="solid"/>
            <a:round/>
            <a:headEnd type="triangle" w="med" len="med"/>
            <a:tailEnd type="triangle" w="med" len="med"/>
          </a:ln>
        </p:spPr>
      </p:cxnSp>
      <p:sp>
        <p:nvSpPr>
          <p:cNvPr id="107" name="Google Shape;107;p21"/>
          <p:cNvSpPr txBox="1"/>
          <p:nvPr/>
        </p:nvSpPr>
        <p:spPr>
          <a:xfrm>
            <a:off x="9219394" y="4036571"/>
            <a:ext cx="1245462" cy="246221"/>
          </a:xfrm>
          <a:prstGeom prst="rect">
            <a:avLst/>
          </a:prstGeom>
          <a:solidFill>
            <a:srgbClr val="E9F6FD"/>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accent1"/>
                </a:solidFill>
                <a:latin typeface="Meiryo"/>
                <a:ea typeface="Meiryo"/>
                <a:cs typeface="Meiryo"/>
                <a:sym typeface="Meiryo"/>
              </a:rPr>
              <a:t>③存在証明</a:t>
            </a:r>
            <a:endParaRPr sz="1400" b="0" i="0" u="none" strike="noStrike" cap="none">
              <a:solidFill>
                <a:srgbClr val="000000"/>
              </a:solidFill>
              <a:latin typeface="Meiryo"/>
              <a:ea typeface="Meiryo"/>
              <a:cs typeface="Meiryo"/>
              <a:sym typeface="Meiryo"/>
            </a:endParaRPr>
          </a:p>
        </p:txBody>
      </p:sp>
      <p:sp>
        <p:nvSpPr>
          <p:cNvPr id="108" name="Google Shape;108;p21"/>
          <p:cNvSpPr/>
          <p:nvPr/>
        </p:nvSpPr>
        <p:spPr>
          <a:xfrm>
            <a:off x="6381260" y="4632256"/>
            <a:ext cx="4526780" cy="646331"/>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3つがそろうことで、</a:t>
            </a:r>
            <a:endParaRPr sz="18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Meiryo"/>
                <a:ea typeface="Meiryo"/>
                <a:cs typeface="Meiryo"/>
                <a:sym typeface="Meiryo"/>
              </a:rPr>
              <a:t>法的効力の高い電子契約となる</a:t>
            </a:r>
            <a:endParaRPr sz="1400" b="0" i="0" u="none" strike="noStrike" cap="none">
              <a:solidFill>
                <a:srgbClr val="000000"/>
              </a:solidFill>
              <a:latin typeface="Meiryo"/>
              <a:ea typeface="Meiryo"/>
              <a:cs typeface="Meiryo"/>
              <a:sym typeface="Meiryo"/>
            </a:endParaRPr>
          </a:p>
        </p:txBody>
      </p:sp>
      <p:sp>
        <p:nvSpPr>
          <p:cNvPr id="109" name="Google Shape;109;p21"/>
          <p:cNvSpPr/>
          <p:nvPr/>
        </p:nvSpPr>
        <p:spPr>
          <a:xfrm>
            <a:off x="1516437" y="1639253"/>
            <a:ext cx="1490327" cy="30391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タイムスタンプ</a:t>
            </a:r>
            <a:endParaRPr sz="1400" b="0" i="0" u="none" strike="noStrike" cap="none">
              <a:solidFill>
                <a:srgbClr val="000000"/>
              </a:solidFill>
              <a:latin typeface="Meiryo"/>
              <a:ea typeface="Meiryo"/>
              <a:cs typeface="Meiryo"/>
              <a:sym typeface="Meiryo"/>
            </a:endParaRPr>
          </a:p>
        </p:txBody>
      </p:sp>
      <p:sp>
        <p:nvSpPr>
          <p:cNvPr id="110" name="Google Shape;110;p21"/>
          <p:cNvSpPr/>
          <p:nvPr/>
        </p:nvSpPr>
        <p:spPr>
          <a:xfrm>
            <a:off x="3670337" y="1639253"/>
            <a:ext cx="1490327" cy="30391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Meiryo"/>
                <a:ea typeface="Meiryo"/>
                <a:cs typeface="Meiryo"/>
                <a:sym typeface="Meiryo"/>
              </a:rPr>
              <a:t>電子署名</a:t>
            </a:r>
            <a:endParaRPr sz="1400" b="0" i="0" u="none" strike="noStrike" cap="none">
              <a:solidFill>
                <a:srgbClr val="000000"/>
              </a:solidFill>
              <a:latin typeface="Meiryo"/>
              <a:ea typeface="Meiryo"/>
              <a:cs typeface="Meiryo"/>
              <a:sym typeface="Meiry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6"/>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電子帳簿保存法</a:t>
            </a:r>
            <a:endParaRPr/>
          </a:p>
        </p:txBody>
      </p:sp>
      <p:graphicFrame>
        <p:nvGraphicFramePr>
          <p:cNvPr id="116" name="Google Shape;116;p26"/>
          <p:cNvGraphicFramePr/>
          <p:nvPr/>
        </p:nvGraphicFramePr>
        <p:xfrm>
          <a:off x="1229464" y="1455035"/>
          <a:ext cx="9728925" cy="4214745"/>
        </p:xfrm>
        <a:graphic>
          <a:graphicData uri="http://schemas.openxmlformats.org/drawingml/2006/table">
            <a:tbl>
              <a:tblPr>
                <a:noFill/>
                <a:tableStyleId>{AF0F1D42-1642-487D-97B6-95DBB786F3FC}</a:tableStyleId>
              </a:tblPr>
              <a:tblGrid>
                <a:gridCol w="1027000">
                  <a:extLst>
                    <a:ext uri="{9D8B030D-6E8A-4147-A177-3AD203B41FA5}">
                      <a16:colId xmlns:a16="http://schemas.microsoft.com/office/drawing/2014/main" val="20000"/>
                    </a:ext>
                  </a:extLst>
                </a:gridCol>
                <a:gridCol w="4373700">
                  <a:extLst>
                    <a:ext uri="{9D8B030D-6E8A-4147-A177-3AD203B41FA5}">
                      <a16:colId xmlns:a16="http://schemas.microsoft.com/office/drawing/2014/main" val="20001"/>
                    </a:ext>
                  </a:extLst>
                </a:gridCol>
                <a:gridCol w="4328225">
                  <a:extLst>
                    <a:ext uri="{9D8B030D-6E8A-4147-A177-3AD203B41FA5}">
                      <a16:colId xmlns:a16="http://schemas.microsoft.com/office/drawing/2014/main" val="20002"/>
                    </a:ext>
                  </a:extLst>
                </a:gridCol>
              </a:tblGrid>
              <a:tr h="383925">
                <a:tc>
                  <a:txBody>
                    <a:bodyPr/>
                    <a:lstStyle/>
                    <a:p>
                      <a:pPr marL="0" marR="0" lvl="0" indent="0" algn="ctr" rtl="0">
                        <a:lnSpc>
                          <a:spcPct val="150000"/>
                        </a:lnSpc>
                        <a:spcBef>
                          <a:spcPts val="0"/>
                        </a:spcBef>
                        <a:spcAft>
                          <a:spcPts val="0"/>
                        </a:spcAft>
                        <a:buClr>
                          <a:srgbClr val="000000"/>
                        </a:buClr>
                        <a:buSzPts val="1800"/>
                        <a:buFont typeface="Arial"/>
                        <a:buNone/>
                      </a:pPr>
                      <a:endParaRPr sz="1600" b="1" u="none" strike="noStrike" cap="none">
                        <a:solidFill>
                          <a:schemeClr val="dk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電子帳簿保存法第7条の要件</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7D7D7D"/>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GMOサインの対応状況</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extLst>
                  <a:ext uri="{0D108BD9-81ED-4DB2-BD59-A6C34878D82A}">
                    <a16:rowId xmlns:a16="http://schemas.microsoft.com/office/drawing/2014/main" val="10000"/>
                  </a:ext>
                </a:extLst>
              </a:tr>
              <a:tr h="1446325">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① 措置</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①タイムスタンプが付与されたデータを授受</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②受領後2カ月と概ね7営業日以内にタイムスタンプの付与</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③データの訂正削除を行った場合にその記録が残るシステム又は訂正削除ができないシステムを採用</a:t>
                      </a:r>
                      <a:endParaRPr sz="12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chemeClr val="dk1"/>
                          </a:solidFill>
                          <a:latin typeface="Meiryo"/>
                          <a:ea typeface="Meiryo"/>
                          <a:cs typeface="Meiryo"/>
                          <a:sym typeface="Meiryo"/>
                        </a:rPr>
                        <a:t>④訂正削除の防止に関する事務処理規定を策定、運用、備え付け</a:t>
                      </a:r>
                      <a:r>
                        <a:rPr lang="ja-JP" sz="1200" b="1" i="0" u="none" strike="noStrike" cap="none">
                          <a:solidFill>
                            <a:schemeClr val="accent3"/>
                          </a:solidFill>
                          <a:latin typeface="Meiryo"/>
                          <a:ea typeface="Meiryo"/>
                          <a:cs typeface="Meiryo"/>
                          <a:sym typeface="Meiryo"/>
                        </a:rPr>
                        <a:t>上記いずれかの方法を充足する必要がある</a:t>
                      </a:r>
                      <a:endParaRPr sz="1200" b="1" i="0" u="none" strike="noStrike" cap="none">
                        <a:solidFill>
                          <a:schemeClr val="accent3"/>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35BA6"/>
                        </a:buClr>
                        <a:buSzPts val="1400"/>
                        <a:buFont typeface="Arial"/>
                        <a:buNone/>
                      </a:pPr>
                      <a:r>
                        <a:rPr lang="ja-JP" sz="1200" b="0" u="none" strike="noStrike" cap="none">
                          <a:solidFill>
                            <a:schemeClr val="dk1"/>
                          </a:solidFill>
                          <a:latin typeface="Meiryo"/>
                          <a:ea typeface="Meiryo"/>
                          <a:cs typeface="Meiryo"/>
                          <a:sym typeface="Meiryo"/>
                        </a:rPr>
                        <a:t>・日本データ通信協会の</a:t>
                      </a:r>
                      <a:r>
                        <a:rPr lang="ja-JP" sz="1200" b="1" u="none" strike="noStrike" cap="none">
                          <a:solidFill>
                            <a:schemeClr val="accent3"/>
                          </a:solidFill>
                          <a:latin typeface="Meiryo"/>
                          <a:ea typeface="Meiryo"/>
                          <a:cs typeface="Meiryo"/>
                          <a:sym typeface="Meiryo"/>
                        </a:rPr>
                        <a:t>認定タイムスタンプ</a:t>
                      </a:r>
                      <a:r>
                        <a:rPr lang="ja-JP" sz="1200" b="0" u="none" strike="noStrike" cap="none">
                          <a:solidFill>
                            <a:schemeClr val="dk1"/>
                          </a:solidFill>
                          <a:latin typeface="Meiryo"/>
                          <a:ea typeface="Meiryo"/>
                          <a:cs typeface="Meiryo"/>
                          <a:sym typeface="Meiryo"/>
                        </a:rPr>
                        <a:t>の押印</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b="0" u="none" strike="noStrike" cap="none">
                          <a:solidFill>
                            <a:schemeClr val="dk1"/>
                          </a:solidFill>
                          <a:latin typeface="Meiryo"/>
                          <a:ea typeface="Meiryo"/>
                          <a:cs typeface="Meiryo"/>
                          <a:sym typeface="Meiryo"/>
                        </a:rPr>
                        <a:t>・認証事業者発行の電子証明書による電子署名による情報確</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b="0" u="none" strike="noStrike" cap="none">
                          <a:solidFill>
                            <a:schemeClr val="dk1"/>
                          </a:solidFill>
                          <a:latin typeface="Meiryo"/>
                          <a:ea typeface="Meiryo"/>
                          <a:cs typeface="Meiryo"/>
                          <a:sym typeface="Meiryo"/>
                        </a:rPr>
                        <a:t>　認</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b="1" u="none" strike="noStrike" cap="none">
                          <a:solidFill>
                            <a:schemeClr val="accent3"/>
                          </a:solidFill>
                          <a:latin typeface="Meiryo"/>
                          <a:ea typeface="Meiryo"/>
                          <a:cs typeface="Meiryo"/>
                          <a:sym typeface="Meiryo"/>
                        </a:rPr>
                        <a:t>GMOサインは左記のうち①を充足している</a:t>
                      </a:r>
                      <a:endParaRPr sz="1200" b="1" u="none" strike="noStrike" cap="none">
                        <a:solidFill>
                          <a:schemeClr val="accent3"/>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2E3"/>
                    </a:solidFill>
                  </a:tcPr>
                </a:tc>
                <a:extLst>
                  <a:ext uri="{0D108BD9-81ED-4DB2-BD59-A6C34878D82A}">
                    <a16:rowId xmlns:a16="http://schemas.microsoft.com/office/drawing/2014/main" val="10001"/>
                  </a:ext>
                </a:extLst>
              </a:tr>
              <a:tr h="862225">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② 場所</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国税に関する法律が定める「保存場所」（規則2条2項2号）</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chemeClr val="dk1"/>
                        </a:buClr>
                        <a:buSzPts val="1400"/>
                        <a:buFont typeface="Arial"/>
                        <a:buNone/>
                      </a:pPr>
                      <a:r>
                        <a:rPr lang="ja-JP" sz="1200" b="0" u="none" strike="noStrike" cap="none">
                          <a:solidFill>
                            <a:schemeClr val="dk1"/>
                          </a:solidFill>
                          <a:latin typeface="Meiryo"/>
                          <a:ea typeface="Meiryo"/>
                          <a:cs typeface="Meiryo"/>
                          <a:sym typeface="Meiryo"/>
                        </a:rPr>
                        <a:t>※電磁的記録が「保存場所」外のサーバーにある場合であっても、ディスプレイに出力できれば「保存場所」に保存されているものと取り扱われます。</a:t>
                      </a:r>
                      <a:endParaRPr sz="1200" b="0" u="none" strike="noStrike" cap="none">
                        <a:solidFill>
                          <a:schemeClr val="dk1"/>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0F0F0"/>
                    </a:solidFill>
                  </a:tcPr>
                </a:tc>
                <a:tc>
                  <a:txBody>
                    <a:bodyPr/>
                    <a:lstStyle/>
                    <a:p>
                      <a:pPr marL="0" marR="0" lvl="0" indent="0" algn="l" rtl="0">
                        <a:lnSpc>
                          <a:spcPct val="100000"/>
                        </a:lnSpc>
                        <a:spcBef>
                          <a:spcPts val="0"/>
                        </a:spcBef>
                        <a:spcAft>
                          <a:spcPts val="0"/>
                        </a:spcAft>
                        <a:buClr>
                          <a:srgbClr val="235BA6"/>
                        </a:buClr>
                        <a:buSzPts val="1400"/>
                        <a:buFont typeface="Arial"/>
                        <a:buNone/>
                      </a:pPr>
                      <a:r>
                        <a:rPr lang="ja-JP" sz="1200" b="1" u="none" strike="noStrike" cap="none">
                          <a:solidFill>
                            <a:srgbClr val="FF0000"/>
                          </a:solidFill>
                          <a:latin typeface="Meiryo"/>
                          <a:ea typeface="Meiryo"/>
                          <a:cs typeface="Meiryo"/>
                          <a:sym typeface="Meiryo"/>
                        </a:rPr>
                        <a:t>システム（GMOサイン）から電子契約（電子で締結した契約書）をディスプレイ（パソコン等）に出力（表示）ができることで要件を充足している</a:t>
                      </a:r>
                      <a:endParaRPr sz="1200" b="1" u="none" strike="noStrike" cap="none">
                        <a:solidFill>
                          <a:srgbClr val="FF0000"/>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AF1"/>
                    </a:solidFill>
                  </a:tcPr>
                </a:tc>
                <a:extLst>
                  <a:ext uri="{0D108BD9-81ED-4DB2-BD59-A6C34878D82A}">
                    <a16:rowId xmlns:a16="http://schemas.microsoft.com/office/drawing/2014/main" val="10002"/>
                  </a:ext>
                </a:extLst>
              </a:tr>
              <a:tr h="608450">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③ 期間</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ja-JP" sz="1200" b="0" u="none" strike="noStrike" cap="none">
                          <a:solidFill>
                            <a:schemeClr val="dk1"/>
                          </a:solidFill>
                          <a:latin typeface="Meiryo"/>
                          <a:ea typeface="Meiryo"/>
                          <a:cs typeface="Meiryo"/>
                          <a:sym typeface="Meiryo"/>
                        </a:rPr>
                        <a:t>国税に関する法律が定める「期間」</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u="none" strike="noStrike" cap="none">
                          <a:solidFill>
                            <a:schemeClr val="dk1"/>
                          </a:solidFill>
                          <a:latin typeface="Meiryo"/>
                          <a:ea typeface="Meiryo"/>
                          <a:cs typeface="Meiryo"/>
                          <a:sym typeface="Meiryo"/>
                        </a:rPr>
                        <a:t>法人事業者の場合、7年間</a:t>
                      </a:r>
                      <a:endParaRPr sz="120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235BA6"/>
                        </a:buClr>
                        <a:buSzPts val="1400"/>
                        <a:buFont typeface="Arial"/>
                        <a:buNone/>
                      </a:pPr>
                      <a:r>
                        <a:rPr lang="ja-JP" sz="1200" u="none" strike="noStrike" cap="none">
                          <a:solidFill>
                            <a:schemeClr val="dk1"/>
                          </a:solidFill>
                          <a:latin typeface="Meiryo"/>
                          <a:ea typeface="Meiryo"/>
                          <a:cs typeface="Meiryo"/>
                          <a:sym typeface="Meiryo"/>
                        </a:rPr>
                        <a:t>（欠損金の繰越控除をする場合は最長で10年間）</a:t>
                      </a:r>
                      <a:endParaRPr sz="1200" u="none" strike="noStrike" cap="none">
                        <a:solidFill>
                          <a:schemeClr val="dk1"/>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235BA6"/>
                        </a:buClr>
                        <a:buSzPts val="1400"/>
                        <a:buFont typeface="Arial"/>
                        <a:buNone/>
                      </a:pPr>
                      <a:r>
                        <a:rPr lang="ja-JP" sz="1200" u="none" strike="noStrike" cap="none">
                          <a:solidFill>
                            <a:schemeClr val="dk1"/>
                          </a:solidFill>
                          <a:latin typeface="Meiryo"/>
                          <a:ea typeface="Meiryo"/>
                          <a:cs typeface="Meiryo"/>
                          <a:sym typeface="Meiryo"/>
                        </a:rPr>
                        <a:t>保管期限は無期限</a:t>
                      </a:r>
                      <a:endParaRPr sz="1200" b="0" u="none" strike="noStrike" cap="none">
                        <a:solidFill>
                          <a:schemeClr val="dk1"/>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BD2E3"/>
                    </a:solidFill>
                  </a:tcPr>
                </a:tc>
                <a:extLst>
                  <a:ext uri="{0D108BD9-81ED-4DB2-BD59-A6C34878D82A}">
                    <a16:rowId xmlns:a16="http://schemas.microsoft.com/office/drawing/2014/main" val="10003"/>
                  </a:ext>
                </a:extLst>
              </a:tr>
              <a:tr h="862225">
                <a:tc>
                  <a:txBody>
                    <a:bodyPr/>
                    <a:lstStyle/>
                    <a:p>
                      <a:pPr marL="0" marR="0" lvl="0" indent="0" algn="ctr" rtl="0">
                        <a:lnSpc>
                          <a:spcPct val="100000"/>
                        </a:lnSpc>
                        <a:spcBef>
                          <a:spcPts val="0"/>
                        </a:spcBef>
                        <a:spcAft>
                          <a:spcPts val="0"/>
                        </a:spcAft>
                        <a:buClr>
                          <a:srgbClr val="000000"/>
                        </a:buClr>
                        <a:buSzPts val="1800"/>
                        <a:buFont typeface="Arial"/>
                        <a:buNone/>
                      </a:pPr>
                      <a:r>
                        <a:rPr lang="ja-JP" sz="1600" b="1" u="none" strike="noStrike" cap="none">
                          <a:solidFill>
                            <a:schemeClr val="lt1"/>
                          </a:solidFill>
                          <a:latin typeface="Meiryo"/>
                          <a:ea typeface="Meiryo"/>
                          <a:cs typeface="Meiryo"/>
                          <a:sym typeface="Meiryo"/>
                        </a:rPr>
                        <a:t>④ 保存</a:t>
                      </a:r>
                      <a:endParaRPr sz="1600" b="1" u="none" strike="noStrike" cap="none">
                        <a:solidFill>
                          <a:schemeClr val="lt1"/>
                        </a:solidFill>
                        <a:latin typeface="Meiryo"/>
                        <a:ea typeface="Meiryo"/>
                        <a:cs typeface="Meiryo"/>
                        <a:sym typeface="Meiryo"/>
                      </a:endParaRPr>
                    </a:p>
                  </a:txBody>
                  <a:tcPr marL="68575" marR="68575" marT="34300" marB="343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5BA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1) </a:t>
                      </a:r>
                      <a:r>
                        <a:rPr lang="ja-JP" sz="1200" b="0" u="sng" strike="noStrike" cap="none">
                          <a:solidFill>
                            <a:schemeClr val="dk1"/>
                          </a:solidFill>
                          <a:latin typeface="Meiryo"/>
                          <a:ea typeface="Meiryo"/>
                          <a:cs typeface="Meiryo"/>
                          <a:sym typeface="Meiryo"/>
                        </a:rPr>
                        <a:t>見読性の確保</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2) システム概要書類の備付</a:t>
                      </a:r>
                      <a:endParaRPr sz="1200"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3) </a:t>
                      </a:r>
                      <a:r>
                        <a:rPr lang="ja-JP" sz="1200" b="0" u="sng" strike="noStrike" cap="none">
                          <a:solidFill>
                            <a:schemeClr val="dk1"/>
                          </a:solidFill>
                          <a:latin typeface="Meiryo"/>
                          <a:ea typeface="Meiryo"/>
                          <a:cs typeface="Meiryo"/>
                          <a:sym typeface="Meiryo"/>
                        </a:rPr>
                        <a:t>検索機能</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※検索要件（取引年月日、取引先、取引金額）</a:t>
                      </a:r>
                      <a:endParaRPr sz="1200" u="none" strike="noStrike" cap="none">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0F0F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1）ディスプレイ上・書面上で出力が可能</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2）サービスサイト上に掲載</a:t>
                      </a:r>
                      <a:endParaRPr sz="1200" b="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latin typeface="Meiryo"/>
                          <a:ea typeface="Meiryo"/>
                          <a:cs typeface="Meiryo"/>
                          <a:sym typeface="Meiryo"/>
                        </a:rPr>
                        <a:t>3）取引先、取引年月日、取引金額等により検索が可能</a:t>
                      </a:r>
                      <a:endParaRPr sz="1200" b="0" u="none" strike="noStrike" cap="none">
                        <a:solidFill>
                          <a:schemeClr val="dk1"/>
                        </a:solidFill>
                        <a:latin typeface="Meiryo"/>
                        <a:ea typeface="Meiryo"/>
                        <a:cs typeface="Meiryo"/>
                        <a:sym typeface="Meiryo"/>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7EAF1"/>
                    </a:solidFill>
                  </a:tcPr>
                </a:tc>
                <a:extLst>
                  <a:ext uri="{0D108BD9-81ED-4DB2-BD59-A6C34878D82A}">
                    <a16:rowId xmlns:a16="http://schemas.microsoft.com/office/drawing/2014/main" val="10004"/>
                  </a:ext>
                </a:extLst>
              </a:tr>
            </a:tbl>
          </a:graphicData>
        </a:graphic>
      </p:graphicFrame>
      <p:sp>
        <p:nvSpPr>
          <p:cNvPr id="117" name="Google Shape;117;p26"/>
          <p:cNvSpPr txBox="1"/>
          <p:nvPr/>
        </p:nvSpPr>
        <p:spPr>
          <a:xfrm>
            <a:off x="1367132" y="841427"/>
            <a:ext cx="9652212" cy="736500"/>
          </a:xfrm>
          <a:prstGeom prst="rect">
            <a:avLst/>
          </a:prstGeom>
          <a:noFill/>
          <a:ln>
            <a:noFill/>
          </a:ln>
        </p:spPr>
        <p:txBody>
          <a:bodyPr spcFirstLastPara="1" wrap="square" lIns="91425" tIns="45700" rIns="91425" bIns="45700" anchor="t" anchorCtr="0">
            <a:noAutofit/>
          </a:bodyPr>
          <a:lstStyle/>
          <a:p>
            <a:pPr marL="7200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rgbClr val="101D32"/>
                </a:solidFill>
                <a:latin typeface="Meiryo"/>
                <a:ea typeface="Meiryo"/>
                <a:cs typeface="Meiryo"/>
                <a:sym typeface="Meiryo"/>
              </a:rPr>
              <a:t>電子契約は、電子帳簿保存法第2条第5号「電子取引」に該当し、</a:t>
            </a:r>
            <a:br>
              <a:rPr lang="ja-JP" sz="1400" b="0" i="0" u="none" strike="noStrike" cap="none">
                <a:solidFill>
                  <a:srgbClr val="101D32"/>
                </a:solidFill>
                <a:latin typeface="Meiryo"/>
                <a:ea typeface="Meiryo"/>
                <a:cs typeface="Meiryo"/>
                <a:sym typeface="Meiryo"/>
              </a:rPr>
            </a:br>
            <a:r>
              <a:rPr lang="ja-JP" sz="1400" b="0" i="0" u="none" strike="noStrike" cap="none">
                <a:solidFill>
                  <a:srgbClr val="101D32"/>
                </a:solidFill>
                <a:latin typeface="Meiryo"/>
                <a:ea typeface="Meiryo"/>
                <a:cs typeface="Meiryo"/>
                <a:sym typeface="Meiryo"/>
              </a:rPr>
              <a:t>その電磁的記録の保存については、同7条の要件に従う必要があります。</a:t>
            </a:r>
            <a:endParaRPr sz="1100" b="0" i="0" u="none" strike="noStrike" cap="none">
              <a:solidFill>
                <a:srgbClr val="000000"/>
              </a:solidFill>
              <a:latin typeface="Meiryo"/>
              <a:ea typeface="Meiryo"/>
              <a:cs typeface="Meiryo"/>
              <a:sym typeface="Meiryo"/>
            </a:endParaRPr>
          </a:p>
        </p:txBody>
      </p:sp>
      <p:sp>
        <p:nvSpPr>
          <p:cNvPr id="118" name="Google Shape;118;p26"/>
          <p:cNvSpPr txBox="1"/>
          <p:nvPr/>
        </p:nvSpPr>
        <p:spPr>
          <a:xfrm>
            <a:off x="2770169" y="5692880"/>
            <a:ext cx="6651662"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▼参考資料</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・電子計算機を使用して作成する国税関係帳簿書類の保存方法等の特例に関する法律施行規則</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・電子計算機を使用して作成する国税関係帳簿書類の保存方法等の特例に関する法律</a:t>
            </a:r>
            <a:endParaRPr sz="12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・国税庁電子帳簿等保存制度特設サイト</a:t>
            </a:r>
            <a:endParaRPr sz="1200" b="0" i="0" u="none" strike="noStrike" cap="none">
              <a:solidFill>
                <a:srgbClr val="000000"/>
              </a:solidFill>
              <a:latin typeface="Meiryo"/>
              <a:ea typeface="Meiryo"/>
              <a:cs typeface="Meiryo"/>
              <a:sym typeface="Meiry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7"/>
          <p:cNvSpPr txBox="1">
            <a:spLocks noGrp="1"/>
          </p:cNvSpPr>
          <p:nvPr>
            <p:ph type="title"/>
          </p:nvPr>
        </p:nvSpPr>
        <p:spPr>
          <a:xfrm>
            <a:off x="289551" y="82921"/>
            <a:ext cx="10251600" cy="62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ja-JP"/>
              <a:t>立会人型（契約印タイプ）</a:t>
            </a:r>
            <a:endParaRPr/>
          </a:p>
        </p:txBody>
      </p:sp>
      <p:pic>
        <p:nvPicPr>
          <p:cNvPr id="124" name="Google Shape;124;p27"/>
          <p:cNvPicPr preferRelativeResize="0"/>
          <p:nvPr/>
        </p:nvPicPr>
        <p:blipFill rotWithShape="1">
          <a:blip r:embed="rId3">
            <a:alphaModFix/>
          </a:blip>
          <a:srcRect/>
          <a:stretch/>
        </p:blipFill>
        <p:spPr>
          <a:xfrm>
            <a:off x="1863997" y="2413062"/>
            <a:ext cx="8464005" cy="2879765"/>
          </a:xfrm>
          <a:prstGeom prst="rect">
            <a:avLst/>
          </a:prstGeom>
          <a:noFill/>
          <a:ln>
            <a:noFill/>
          </a:ln>
        </p:spPr>
      </p:pic>
      <p:sp>
        <p:nvSpPr>
          <p:cNvPr id="125" name="Google Shape;125;p27"/>
          <p:cNvSpPr txBox="1"/>
          <p:nvPr/>
        </p:nvSpPr>
        <p:spPr>
          <a:xfrm>
            <a:off x="1540872" y="1234302"/>
            <a:ext cx="8572374" cy="92286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1900"/>
              <a:buFont typeface="Arial"/>
              <a:buNone/>
            </a:pPr>
            <a:r>
              <a:rPr lang="ja-JP" sz="2400" b="1" i="0" u="none" strike="noStrike" cap="none">
                <a:solidFill>
                  <a:srgbClr val="000000"/>
                </a:solidFill>
                <a:latin typeface="Meiryo"/>
                <a:ea typeface="Meiryo"/>
                <a:cs typeface="Meiryo"/>
                <a:sym typeface="Meiryo"/>
              </a:rPr>
              <a:t>電子契約システムでメール認証など</a:t>
            </a:r>
            <a:r>
              <a:rPr lang="ja-JP" sz="2400" b="0" i="0" u="none" strike="noStrike" cap="none">
                <a:solidFill>
                  <a:srgbClr val="000000"/>
                </a:solidFill>
                <a:latin typeface="Meiryo"/>
                <a:ea typeface="Meiryo"/>
                <a:cs typeface="Meiryo"/>
                <a:sym typeface="Meiryo"/>
              </a:rPr>
              <a:t>を行い</a:t>
            </a:r>
            <a:endParaRPr sz="2400" b="0" i="0" u="none" strike="noStrike" cap="none">
              <a:solidFill>
                <a:srgbClr val="000000"/>
              </a:solidFill>
              <a:latin typeface="Meiryo"/>
              <a:ea typeface="Meiryo"/>
              <a:cs typeface="Meiryo"/>
              <a:sym typeface="Meiryo"/>
            </a:endParaRPr>
          </a:p>
          <a:p>
            <a:pPr marL="0" marR="0" lvl="0" indent="0" algn="ctr" rtl="0">
              <a:lnSpc>
                <a:spcPct val="120000"/>
              </a:lnSpc>
              <a:spcBef>
                <a:spcPts val="300"/>
              </a:spcBef>
              <a:spcAft>
                <a:spcPts val="0"/>
              </a:spcAft>
              <a:buClr>
                <a:srgbClr val="E5461B"/>
              </a:buClr>
              <a:buSzPts val="1901"/>
              <a:buFont typeface="Arial"/>
              <a:buNone/>
            </a:pPr>
            <a:r>
              <a:rPr lang="ja-JP" sz="2400" b="1" i="0" u="none" strike="noStrike" cap="none">
                <a:solidFill>
                  <a:srgbClr val="E5461B"/>
                </a:solidFill>
                <a:latin typeface="Meiryo"/>
                <a:ea typeface="Meiryo"/>
                <a:cs typeface="Meiryo"/>
                <a:sym typeface="Meiryo"/>
              </a:rPr>
              <a:t>サービス事業者の電子証明書</a:t>
            </a:r>
            <a:r>
              <a:rPr lang="ja-JP" sz="2400" b="0" i="0" u="none" strike="noStrike" cap="none">
                <a:solidFill>
                  <a:schemeClr val="dk1"/>
                </a:solidFill>
                <a:latin typeface="Meiryo"/>
                <a:ea typeface="Meiryo"/>
                <a:cs typeface="Meiryo"/>
                <a:sym typeface="Meiryo"/>
              </a:rPr>
              <a:t>で署名</a:t>
            </a:r>
            <a:endParaRPr sz="2400" b="0" i="0" u="none" strike="noStrike" cap="none">
              <a:solidFill>
                <a:schemeClr val="dk1"/>
              </a:solidFill>
              <a:latin typeface="Meiryo"/>
              <a:ea typeface="Meiryo"/>
              <a:cs typeface="Meiryo"/>
              <a:sym typeface="Meiryo"/>
            </a:endParaRPr>
          </a:p>
        </p:txBody>
      </p:sp>
      <p:sp>
        <p:nvSpPr>
          <p:cNvPr id="126" name="Google Shape;126;p27"/>
          <p:cNvSpPr txBox="1"/>
          <p:nvPr/>
        </p:nvSpPr>
        <p:spPr>
          <a:xfrm>
            <a:off x="2046028" y="5292827"/>
            <a:ext cx="82276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altLang="en-US" sz="2400" b="1" i="0" u="none" strike="noStrike" cap="none" dirty="0">
                <a:solidFill>
                  <a:srgbClr val="2B4B85"/>
                </a:solidFill>
                <a:latin typeface="Meiryo"/>
                <a:ea typeface="Meiryo"/>
                <a:cs typeface="Meiryo"/>
                <a:sym typeface="Meiryo"/>
              </a:rPr>
              <a:t>事業者</a:t>
            </a:r>
            <a:r>
              <a:rPr lang="ja-JP" sz="2400" b="1" i="0" u="none" strike="noStrike" cap="none" dirty="0">
                <a:solidFill>
                  <a:srgbClr val="2B4B85"/>
                </a:solidFill>
                <a:latin typeface="Meiryo"/>
                <a:ea typeface="Meiryo"/>
                <a:cs typeface="Meiryo"/>
                <a:sym typeface="Meiryo"/>
              </a:rPr>
              <a:t>はインターネット環境と電子メールアドレスが</a:t>
            </a:r>
            <a:endParaRPr sz="2400" b="1" i="0" u="none" strike="noStrike" cap="none" dirty="0">
              <a:solidFill>
                <a:srgbClr val="2B4B85"/>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dirty="0">
                <a:solidFill>
                  <a:srgbClr val="2B4B85"/>
                </a:solidFill>
                <a:latin typeface="Meiryo"/>
                <a:ea typeface="Meiryo"/>
                <a:cs typeface="Meiryo"/>
                <a:sym typeface="Meiryo"/>
              </a:rPr>
              <a:t>あれば利用可能。費用負担もありません。</a:t>
            </a:r>
            <a:endParaRPr sz="2400" b="1" i="0" u="none" strike="noStrike" cap="none" dirty="0">
              <a:solidFill>
                <a:srgbClr val="2B4B85"/>
              </a:solidFill>
              <a:latin typeface="Meiryo"/>
              <a:ea typeface="Meiryo"/>
              <a:cs typeface="Meiryo"/>
              <a:sym typeface="Meiryo"/>
            </a:endParaRPr>
          </a:p>
        </p:txBody>
      </p:sp>
      <p:sp>
        <p:nvSpPr>
          <p:cNvPr id="127" name="Google Shape;127;p27"/>
          <p:cNvSpPr/>
          <p:nvPr/>
        </p:nvSpPr>
        <p:spPr>
          <a:xfrm>
            <a:off x="2197768" y="4553686"/>
            <a:ext cx="1443790" cy="4970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2000" b="1" i="0" u="none" strike="noStrike" cap="none">
                <a:solidFill>
                  <a:srgbClr val="FF0000"/>
                </a:solidFill>
                <a:latin typeface="Meiryo"/>
                <a:ea typeface="Meiryo"/>
                <a:cs typeface="Meiryo"/>
                <a:sym typeface="Meiryo"/>
              </a:rPr>
              <a:t>発注者</a:t>
            </a:r>
            <a:endParaRPr/>
          </a:p>
        </p:txBody>
      </p:sp>
      <p:sp>
        <p:nvSpPr>
          <p:cNvPr id="128" name="Google Shape;128;p27"/>
          <p:cNvSpPr/>
          <p:nvPr/>
        </p:nvSpPr>
        <p:spPr>
          <a:xfrm>
            <a:off x="8550444" y="4553686"/>
            <a:ext cx="1443790" cy="4970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altLang="en-US" sz="2000" b="1" i="0" u="none" strike="noStrike" cap="none" dirty="0">
                <a:solidFill>
                  <a:srgbClr val="FF0000"/>
                </a:solidFill>
                <a:latin typeface="Meiryo"/>
                <a:ea typeface="Meiryo"/>
                <a:cs typeface="Meiryo"/>
                <a:sym typeface="Meiryo"/>
              </a:rPr>
              <a:t>事業者</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4"/>
          <p:cNvSpPr txBox="1">
            <a:spLocks noGrp="1"/>
          </p:cNvSpPr>
          <p:nvPr>
            <p:ph type="ctrTitle"/>
          </p:nvPr>
        </p:nvSpPr>
        <p:spPr>
          <a:xfrm>
            <a:off x="756000" y="2457000"/>
            <a:ext cx="7920000" cy="1944000"/>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dk1"/>
              </a:buClr>
              <a:buSzPts val="4400"/>
              <a:buFont typeface="Arial"/>
              <a:buNone/>
            </a:pPr>
            <a:r>
              <a:rPr lang="ja-JP"/>
              <a:t>契約締結の流れ</a:t>
            </a:r>
            <a:endParaRPr/>
          </a:p>
        </p:txBody>
      </p:sp>
      <p:sp>
        <p:nvSpPr>
          <p:cNvPr id="210" name="Google Shape;210;p14"/>
          <p:cNvSpPr txBox="1">
            <a:spLocks noGrp="1"/>
          </p:cNvSpPr>
          <p:nvPr>
            <p:ph type="sldNum" idx="12"/>
          </p:nvPr>
        </p:nvSpPr>
        <p:spPr>
          <a:xfrm>
            <a:off x="11645900" y="6508750"/>
            <a:ext cx="5461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latin typeface="Meiryo"/>
                <a:ea typeface="Meiryo"/>
                <a:cs typeface="Meiryo"/>
                <a:sym typeface="Meiryo"/>
              </a:rPr>
              <a:t>8</a:t>
            </a:fld>
            <a:endParaRPr sz="1400" b="0" i="0" u="none" strike="noStrike" cap="none">
              <a:solidFill>
                <a:srgbClr val="000000"/>
              </a:solidFill>
              <a:latin typeface="Meiryo"/>
              <a:ea typeface="Meiryo"/>
              <a:cs typeface="Meiryo"/>
              <a:sym typeface="Meiryo"/>
            </a:endParaRPr>
          </a:p>
        </p:txBody>
      </p:sp>
      <p:sp>
        <p:nvSpPr>
          <p:cNvPr id="211" name="Google Shape;211;p14"/>
          <p:cNvSpPr txBox="1"/>
          <p:nvPr/>
        </p:nvSpPr>
        <p:spPr>
          <a:xfrm>
            <a:off x="2036126" y="4470537"/>
            <a:ext cx="8581760" cy="6120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0000"/>
              </a:buClr>
              <a:buSzPts val="2800"/>
              <a:buFont typeface="Arial"/>
              <a:buNone/>
            </a:pPr>
            <a:endParaRPr sz="2800" b="0" i="0" u="none" strike="noStrike" cap="none">
              <a:solidFill>
                <a:srgbClr val="000000"/>
              </a:solidFill>
              <a:latin typeface="Meiryo"/>
              <a:ea typeface="Meiryo"/>
              <a:cs typeface="Meiryo"/>
              <a:sym typeface="Meiry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
          <p:cNvSpPr txBox="1">
            <a:spLocks noGrp="1"/>
          </p:cNvSpPr>
          <p:nvPr>
            <p:ph type="sldNum" idx="12"/>
          </p:nvPr>
        </p:nvSpPr>
        <p:spPr>
          <a:xfrm>
            <a:off x="11646041" y="6508714"/>
            <a:ext cx="546000" cy="365100"/>
          </a:xfrm>
          <a:prstGeom prst="rect">
            <a:avLst/>
          </a:prstGeom>
          <a:noFill/>
          <a:ln>
            <a:noFill/>
          </a:ln>
        </p:spPr>
        <p:txBody>
          <a:bodyPr spcFirstLastPara="1" wrap="square" lIns="74275" tIns="37125" rIns="74275" bIns="37125" anchor="ctr" anchorCtr="0">
            <a:noAutofit/>
          </a:bodyPr>
          <a:lstStyle/>
          <a:p>
            <a:pPr marL="0" lvl="0" indent="0" algn="r" rtl="0">
              <a:lnSpc>
                <a:spcPct val="100000"/>
              </a:lnSpc>
              <a:spcBef>
                <a:spcPts val="0"/>
              </a:spcBef>
              <a:spcAft>
                <a:spcPts val="0"/>
              </a:spcAft>
              <a:buClr>
                <a:srgbClr val="000000"/>
              </a:buClr>
              <a:buSzPts val="1200"/>
              <a:buNone/>
            </a:pPr>
            <a:fld id="{00000000-1234-1234-1234-123412341234}" type="slidenum">
              <a:rPr lang="en-US" altLang="ja-JP">
                <a:solidFill>
                  <a:srgbClr val="7D7D7D"/>
                </a:solidFill>
              </a:rPr>
              <a:t>9</a:t>
            </a:fld>
            <a:endParaRPr>
              <a:solidFill>
                <a:srgbClr val="7D7D7D"/>
              </a:solidFill>
            </a:endParaRPr>
          </a:p>
        </p:txBody>
      </p:sp>
      <p:sp>
        <p:nvSpPr>
          <p:cNvPr id="217" name="Google Shape;217;p1"/>
          <p:cNvSpPr txBox="1">
            <a:spLocks noGrp="1"/>
          </p:cNvSpPr>
          <p:nvPr>
            <p:ph type="body" idx="1"/>
          </p:nvPr>
        </p:nvSpPr>
        <p:spPr>
          <a:xfrm>
            <a:off x="289551" y="810600"/>
            <a:ext cx="11628000" cy="5618400"/>
          </a:xfrm>
          <a:prstGeom prst="rect">
            <a:avLst/>
          </a:prstGeom>
          <a:noFill/>
          <a:ln>
            <a:noFill/>
          </a:ln>
        </p:spPr>
        <p:txBody>
          <a:bodyPr spcFirstLastPara="1" wrap="square" lIns="0" tIns="45700" rIns="0" bIns="45700" anchor="t" anchorCtr="0">
            <a:normAutofit/>
          </a:bodyPr>
          <a:lstStyle/>
          <a:p>
            <a:pPr marL="0" lvl="0" indent="0" algn="l" rtl="0">
              <a:lnSpc>
                <a:spcPct val="100000"/>
              </a:lnSpc>
              <a:spcBef>
                <a:spcPts val="0"/>
              </a:spcBef>
              <a:spcAft>
                <a:spcPts val="0"/>
              </a:spcAft>
              <a:buClr>
                <a:schemeClr val="dk1"/>
              </a:buClr>
              <a:buSzPts val="2400"/>
              <a:buFont typeface="Arial"/>
              <a:buNone/>
            </a:pPr>
            <a:r>
              <a:rPr lang="ja-JP" dirty="0"/>
              <a:t>電子契約の運用は、以下のうち</a:t>
            </a:r>
            <a:r>
              <a:rPr lang="ja-JP" altLang="en-US" dirty="0"/>
              <a:t>事業者</a:t>
            </a:r>
            <a:r>
              <a:rPr lang="ja-JP" dirty="0"/>
              <a:t>が電子契約を希望するものです。</a:t>
            </a:r>
            <a:endParaRPr dirty="0"/>
          </a:p>
          <a:p>
            <a:pPr marL="0" lvl="0" indent="0" algn="l" rtl="0">
              <a:lnSpc>
                <a:spcPct val="100000"/>
              </a:lnSpc>
              <a:spcBef>
                <a:spcPts val="0"/>
              </a:spcBef>
              <a:spcAft>
                <a:spcPts val="0"/>
              </a:spcAft>
              <a:buClr>
                <a:schemeClr val="dk1"/>
              </a:buClr>
              <a:buSzPts val="2400"/>
              <a:buFont typeface="Arial"/>
              <a:buNone/>
            </a:pPr>
            <a:endParaRPr dirty="0"/>
          </a:p>
          <a:p>
            <a:pPr marL="457167" lvl="0" indent="-228584" algn="l" rtl="0">
              <a:lnSpc>
                <a:spcPct val="110000"/>
              </a:lnSpc>
              <a:spcBef>
                <a:spcPts val="1000"/>
              </a:spcBef>
              <a:spcAft>
                <a:spcPts val="0"/>
              </a:spcAft>
              <a:buClr>
                <a:schemeClr val="accent1"/>
              </a:buClr>
              <a:buSzPts val="2400"/>
              <a:buFont typeface="Meiryo"/>
              <a:buNone/>
            </a:pPr>
            <a:endParaRPr dirty="0"/>
          </a:p>
        </p:txBody>
      </p:sp>
      <p:sp>
        <p:nvSpPr>
          <p:cNvPr id="218" name="Google Shape;218;p1"/>
          <p:cNvSpPr txBox="1">
            <a:spLocks noGrp="1"/>
          </p:cNvSpPr>
          <p:nvPr>
            <p:ph type="title"/>
          </p:nvPr>
        </p:nvSpPr>
        <p:spPr>
          <a:xfrm>
            <a:off x="289551" y="82921"/>
            <a:ext cx="10251600" cy="624600"/>
          </a:xfrm>
          <a:prstGeom prst="rect">
            <a:avLst/>
          </a:prstGeom>
          <a:noFill/>
          <a:ln>
            <a:noFill/>
          </a:ln>
        </p:spPr>
        <p:txBody>
          <a:bodyPr spcFirstLastPara="1" wrap="square" lIns="74275" tIns="37125" rIns="74275" bIns="37125" anchor="ctr" anchorCtr="0">
            <a:noAutofit/>
          </a:bodyPr>
          <a:lstStyle/>
          <a:p>
            <a:pPr marL="0" lvl="0" indent="0" algn="l" rtl="0">
              <a:lnSpc>
                <a:spcPct val="100000"/>
              </a:lnSpc>
              <a:spcBef>
                <a:spcPts val="0"/>
              </a:spcBef>
              <a:spcAft>
                <a:spcPts val="0"/>
              </a:spcAft>
              <a:buSzPts val="1400"/>
              <a:buNone/>
            </a:pPr>
            <a:r>
              <a:rPr lang="ja-JP"/>
              <a:t>電子契約の運用について</a:t>
            </a:r>
            <a:endParaRPr/>
          </a:p>
        </p:txBody>
      </p:sp>
      <p:sp>
        <p:nvSpPr>
          <p:cNvPr id="219" name="Google Shape;219;p1"/>
          <p:cNvSpPr txBox="1"/>
          <p:nvPr/>
        </p:nvSpPr>
        <p:spPr>
          <a:xfrm>
            <a:off x="1951105" y="5251404"/>
            <a:ext cx="8590046" cy="838722"/>
          </a:xfrm>
          <a:prstGeom prst="rect">
            <a:avLst/>
          </a:prstGeom>
          <a:no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・電子署名が利用可能な文書例</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sng" strike="noStrike" cap="none">
                <a:solidFill>
                  <a:schemeClr val="dk1"/>
                </a:solidFill>
                <a:latin typeface="Meiryo"/>
                <a:ea typeface="Meiryo"/>
                <a:cs typeface="Meiryo"/>
                <a:sym typeface="Meiryo"/>
                <a:hlinkClick r:id="rId3">
                  <a:extLst>
                    <a:ext uri="{A12FA001-AC4F-418D-AE19-62706E023703}">
                      <ahyp:hlinkClr xmlns:ahyp="http://schemas.microsoft.com/office/drawing/2018/hyperlinkcolor" val="tx"/>
                    </a:ext>
                  </a:extLst>
                </a:hlinkClick>
              </a:rPr>
              <a:t>https://www.gmosign.com/contracts/</a:t>
            </a: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Meiryo"/>
                <a:ea typeface="Meiryo"/>
                <a:cs typeface="Meiryo"/>
                <a:sym typeface="Meiryo"/>
              </a:rPr>
              <a:t>・関連コラム：GMOサインが使える文書・契約類型まとめ｜電子契約導入の多い書類は？</a:t>
            </a:r>
            <a:endParaRPr sz="1400" b="0" i="0" u="none" strike="noStrike" cap="none">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400"/>
              <a:buFont typeface="Arial"/>
              <a:buNone/>
            </a:pPr>
            <a:r>
              <a:rPr lang="ja-JP" sz="1400" b="0" i="0" u="sng" strike="noStrike" cap="none">
                <a:solidFill>
                  <a:schemeClr val="dk1"/>
                </a:solidFill>
                <a:latin typeface="Meiryo"/>
                <a:ea typeface="Meiryo"/>
                <a:cs typeface="Meiryo"/>
                <a:sym typeface="Meiryo"/>
                <a:hlinkClick r:id="rId4">
                  <a:extLst>
                    <a:ext uri="{A12FA001-AC4F-418D-AE19-62706E023703}">
                      <ahyp:hlinkClr xmlns:ahyp="http://schemas.microsoft.com/office/drawing/2018/hyperlinkcolor" val="tx"/>
                    </a:ext>
                  </a:extLst>
                </a:hlinkClick>
              </a:rPr>
              <a:t>https://www.gmosign.com/media/electronic-contract/post-170/</a:t>
            </a:r>
            <a:endParaRPr sz="1400" b="0" i="0" u="none" strike="noStrike" cap="none">
              <a:solidFill>
                <a:schemeClr val="dk1"/>
              </a:solidFill>
              <a:latin typeface="Meiryo"/>
              <a:ea typeface="Meiryo"/>
              <a:cs typeface="Meiryo"/>
              <a:sym typeface="Meiryo"/>
            </a:endParaRPr>
          </a:p>
        </p:txBody>
      </p:sp>
      <p:sp>
        <p:nvSpPr>
          <p:cNvPr id="220" name="Google Shape;220;p1"/>
          <p:cNvSpPr txBox="1"/>
          <p:nvPr/>
        </p:nvSpPr>
        <p:spPr>
          <a:xfrm>
            <a:off x="1800977" y="2245049"/>
            <a:ext cx="8590046" cy="2903276"/>
          </a:xfrm>
          <a:prstGeom prst="rect">
            <a:avLst/>
          </a:prstGeom>
          <a:noFill/>
          <a:ln w="28575" cap="flat" cmpd="sng">
            <a:solidFill>
              <a:srgbClr val="1E5BAC"/>
            </a:solidFill>
            <a:prstDash val="solid"/>
            <a:round/>
            <a:headEnd type="none" w="sm" len="sm"/>
            <a:tailEnd type="none" w="sm" len="sm"/>
          </a:ln>
        </p:spPr>
        <p:txBody>
          <a:bodyPr spcFirstLastPara="1" wrap="square" lIns="74275" tIns="37125" rIns="74275" bIns="37125" anchor="t" anchorCtr="0">
            <a:noAutofit/>
          </a:bodyPr>
          <a:lstStyle/>
          <a:p>
            <a:pPr marL="0" marR="0" lvl="0" indent="0" algn="l" rtl="0">
              <a:lnSpc>
                <a:spcPct val="130000"/>
              </a:lnSpc>
              <a:spcBef>
                <a:spcPts val="0"/>
              </a:spcBef>
              <a:spcAft>
                <a:spcPts val="0"/>
              </a:spcAft>
              <a:buClr>
                <a:srgbClr val="000000"/>
              </a:buClr>
              <a:buSzPts val="1800"/>
              <a:buFont typeface="Arial"/>
              <a:buNone/>
            </a:pPr>
            <a:r>
              <a:rPr lang="ja-JP" altLang="en-US" dirty="0">
                <a:latin typeface="メイリオ" panose="020B0604030504040204" pitchFamily="50" charset="-128"/>
                <a:ea typeface="メイリオ" panose="020B0604030504040204" pitchFamily="50" charset="-128"/>
              </a:rPr>
              <a:t>＜電子契約の対象となる契約＞</a:t>
            </a:r>
            <a:endParaRPr lang="en-US" altLang="ja-JP" dirty="0">
              <a:latin typeface="メイリオ" panose="020B0604030504040204" pitchFamily="50" charset="-128"/>
              <a:ea typeface="メイリオ" panose="020B0604030504040204" pitchFamily="50" charset="-128"/>
            </a:endParaRPr>
          </a:p>
          <a:p>
            <a:pPr marL="0" marR="0" lvl="0" indent="0" algn="l" rtl="0">
              <a:lnSpc>
                <a:spcPct val="130000"/>
              </a:lnSpc>
              <a:spcBef>
                <a:spcPts val="0"/>
              </a:spcBef>
              <a:spcAft>
                <a:spcPts val="0"/>
              </a:spcAft>
              <a:buClr>
                <a:srgbClr val="000000"/>
              </a:buClr>
              <a:buSzPts val="1800"/>
              <a:buFont typeface="Arial"/>
              <a:buNone/>
            </a:pPr>
            <a:r>
              <a:rPr lang="ja-JP" altLang="en-US" dirty="0">
                <a:latin typeface="メイリオ" panose="020B0604030504040204" pitchFamily="50" charset="-128"/>
                <a:ea typeface="メイリオ" panose="020B0604030504040204" pitchFamily="50" charset="-128"/>
              </a:rPr>
              <a:t>　・物品契約</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　・建設工事に係る契約</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　・業務委託契約</a:t>
            </a:r>
            <a:endParaRPr lang="en-US" altLang="ja-JP" dirty="0">
              <a:latin typeface="メイリオ" panose="020B0604030504040204" pitchFamily="50" charset="-128"/>
              <a:ea typeface="メイリオ" panose="020B0604030504040204" pitchFamily="50" charset="-128"/>
            </a:endParaRPr>
          </a:p>
          <a:p>
            <a:pPr marL="0" marR="0" lvl="0" indent="0" algn="l" rtl="0">
              <a:lnSpc>
                <a:spcPct val="130000"/>
              </a:lnSpc>
              <a:spcBef>
                <a:spcPts val="0"/>
              </a:spcBef>
              <a:spcAft>
                <a:spcPts val="0"/>
              </a:spcAft>
              <a:buClr>
                <a:srgbClr val="000000"/>
              </a:buClr>
              <a:buSzPts val="1800"/>
              <a:buFont typeface="Arial"/>
              <a:buNone/>
            </a:pPr>
            <a:endParaRPr lang="en-US" altLang="ja-JP" dirty="0">
              <a:latin typeface="メイリオ" panose="020B0604030504040204" pitchFamily="50" charset="-128"/>
              <a:ea typeface="メイリオ" panose="020B0604030504040204" pitchFamily="50" charset="-128"/>
            </a:endParaRPr>
          </a:p>
          <a:p>
            <a:pPr marL="0" marR="0" lvl="0" indent="0" algn="l" rtl="0">
              <a:lnSpc>
                <a:spcPct val="130000"/>
              </a:lnSpc>
              <a:spcBef>
                <a:spcPts val="0"/>
              </a:spcBef>
              <a:spcAft>
                <a:spcPts val="0"/>
              </a:spcAft>
              <a:buClr>
                <a:srgbClr val="000000"/>
              </a:buClr>
              <a:buSzPts val="1800"/>
              <a:buFont typeface="Arial"/>
              <a:buNone/>
            </a:pPr>
            <a:r>
              <a:rPr lang="ja-JP" altLang="en-US" dirty="0">
                <a:latin typeface="メイリオ" panose="020B0604030504040204" pitchFamily="50" charset="-128"/>
                <a:ea typeface="メイリオ" panose="020B0604030504040204" pitchFamily="50" charset="-128"/>
              </a:rPr>
              <a:t>＜対象外となる契約（例）＞</a:t>
            </a:r>
          </a:p>
          <a:p>
            <a:pPr marL="0" marR="0" lvl="0" indent="0" algn="l" rtl="0">
              <a:lnSpc>
                <a:spcPct val="130000"/>
              </a:lnSpc>
              <a:spcBef>
                <a:spcPts val="0"/>
              </a:spcBef>
              <a:spcAft>
                <a:spcPts val="0"/>
              </a:spcAft>
              <a:buClr>
                <a:srgbClr val="000000"/>
              </a:buClr>
              <a:buSzPts val="1800"/>
              <a:buFont typeface="Arial"/>
              <a:buNone/>
            </a:pPr>
            <a:r>
              <a:rPr lang="ja-JP" altLang="en-US" dirty="0">
                <a:latin typeface="メイリオ" panose="020B0604030504040204" pitchFamily="50" charset="-128"/>
                <a:ea typeface="メイリオ" panose="020B0604030504040204" pitchFamily="50" charset="-128"/>
              </a:rPr>
              <a:t>　・法令等の規定により書面による契約書の作成を要する契約</a:t>
            </a:r>
          </a:p>
          <a:p>
            <a:pPr marL="0" marR="0" lvl="0" indent="0" algn="l" rtl="0">
              <a:lnSpc>
                <a:spcPct val="130000"/>
              </a:lnSpc>
              <a:spcBef>
                <a:spcPts val="0"/>
              </a:spcBef>
              <a:spcAft>
                <a:spcPts val="0"/>
              </a:spcAft>
              <a:buClr>
                <a:srgbClr val="000000"/>
              </a:buClr>
              <a:buSzPts val="1800"/>
              <a:buFont typeface="Arial"/>
              <a:buNone/>
            </a:pPr>
            <a:r>
              <a:rPr lang="ja-JP" altLang="en-US" dirty="0">
                <a:latin typeface="メイリオ" panose="020B0604030504040204" pitchFamily="50" charset="-128"/>
                <a:ea typeface="メイリオ" panose="020B0604030504040204" pitchFamily="50" charset="-128"/>
              </a:rPr>
              <a:t>　・期間の定めのない契約及び自動更新条項が設けられた契約</a:t>
            </a:r>
          </a:p>
          <a:p>
            <a:pPr marL="0" marR="0" lvl="0" indent="0" algn="l" rtl="0">
              <a:lnSpc>
                <a:spcPct val="130000"/>
              </a:lnSpc>
              <a:spcBef>
                <a:spcPts val="0"/>
              </a:spcBef>
              <a:spcAft>
                <a:spcPts val="0"/>
              </a:spcAft>
              <a:buClr>
                <a:srgbClr val="000000"/>
              </a:buClr>
              <a:buSzPts val="1800"/>
              <a:buFont typeface="Arial"/>
              <a:buNone/>
            </a:pPr>
            <a:r>
              <a:rPr lang="ja-JP" altLang="en-US" dirty="0">
                <a:latin typeface="メイリオ" panose="020B0604030504040204" pitchFamily="50" charset="-128"/>
                <a:ea typeface="メイリオ" panose="020B0604030504040204" pitchFamily="50" charset="-128"/>
              </a:rPr>
              <a:t>　・契約相手方が電子契約による契約の締結を希望しない契約</a:t>
            </a:r>
          </a:p>
        </p:txBody>
      </p:sp>
      <p:sp>
        <p:nvSpPr>
          <p:cNvPr id="221" name="Google Shape;221;p1"/>
          <p:cNvSpPr txBox="1"/>
          <p:nvPr/>
        </p:nvSpPr>
        <p:spPr>
          <a:xfrm>
            <a:off x="1800976" y="1782540"/>
            <a:ext cx="8590048" cy="462510"/>
          </a:xfrm>
          <a:prstGeom prst="rect">
            <a:avLst/>
          </a:prstGeom>
          <a:solidFill>
            <a:srgbClr val="1E5BAC"/>
          </a:solidFill>
          <a:ln w="28575" cap="flat" cmpd="sng">
            <a:solidFill>
              <a:srgbClr val="1E5BAC"/>
            </a:solidFill>
            <a:prstDash val="solid"/>
            <a:round/>
            <a:headEnd type="none" w="sm" len="sm"/>
            <a:tailEnd type="none" w="sm" len="sm"/>
          </a:ln>
        </p:spPr>
        <p:txBody>
          <a:bodyPr spcFirstLastPara="1" wrap="square" lIns="74275" tIns="37125" rIns="74275" bIns="37125" anchor="t" anchorCtr="0">
            <a:noAutofit/>
          </a:bodyPr>
          <a:lstStyle/>
          <a:p>
            <a:pPr marL="0" marR="0" lvl="0" indent="0" algn="ctr" rtl="0">
              <a:lnSpc>
                <a:spcPct val="150000"/>
              </a:lnSpc>
              <a:spcBef>
                <a:spcPts val="0"/>
              </a:spcBef>
              <a:spcAft>
                <a:spcPts val="0"/>
              </a:spcAft>
              <a:buClr>
                <a:srgbClr val="000000"/>
              </a:buClr>
              <a:buSzPts val="1600"/>
              <a:buFont typeface="Arial"/>
              <a:buNone/>
            </a:pPr>
            <a:r>
              <a:rPr lang="ja-JP" altLang="en-US" sz="1600" b="0" i="0" u="none" strike="noStrike" cap="none" dirty="0">
                <a:solidFill>
                  <a:schemeClr val="lt1"/>
                </a:solidFill>
                <a:latin typeface="Meiryo"/>
                <a:ea typeface="Meiryo"/>
                <a:cs typeface="Meiryo"/>
                <a:sym typeface="Meiryo"/>
              </a:rPr>
              <a:t>斜里町</a:t>
            </a:r>
            <a:r>
              <a:rPr lang="ja-JP" sz="1600" b="0" i="0" u="none" strike="noStrike" cap="none" dirty="0">
                <a:solidFill>
                  <a:schemeClr val="lt1"/>
                </a:solidFill>
                <a:latin typeface="Meiryo"/>
                <a:ea typeface="Meiryo"/>
                <a:cs typeface="Meiryo"/>
                <a:sym typeface="Meiryo"/>
              </a:rPr>
              <a:t>の電子契約の運用について</a:t>
            </a:r>
            <a:endParaRPr sz="1600" b="0" i="0" u="none" strike="noStrike" cap="none" dirty="0">
              <a:solidFill>
                <a:schemeClr val="lt1"/>
              </a:solidFill>
              <a:latin typeface="Meiryo"/>
              <a:ea typeface="Meiryo"/>
              <a:cs typeface="Meiryo"/>
              <a:sym typeface="Meiryo"/>
            </a:endParaRPr>
          </a:p>
        </p:txBody>
      </p:sp>
    </p:spTree>
  </p:cSld>
  <p:clrMapOvr>
    <a:masterClrMapping/>
  </p:clrMapOvr>
</p:sld>
</file>

<file path=ppt/theme/theme1.xml><?xml version="1.0" encoding="utf-8"?>
<a:theme xmlns:a="http://schemas.openxmlformats.org/drawingml/2006/main" name="電子印鑑GMOサイン">
  <a:themeElements>
    <a:clrScheme name="GMOサイン">
      <a:dk1>
        <a:srgbClr val="101D32"/>
      </a:dk1>
      <a:lt1>
        <a:srgbClr val="FFFFFF"/>
      </a:lt1>
      <a:dk2>
        <a:srgbClr val="7D7D7D"/>
      </a:dk2>
      <a:lt2>
        <a:srgbClr val="F0F0F0"/>
      </a:lt2>
      <a:accent1>
        <a:srgbClr val="005BAC"/>
      </a:accent1>
      <a:accent2>
        <a:srgbClr val="3AAFC5"/>
      </a:accent2>
      <a:accent3>
        <a:srgbClr val="E22C18"/>
      </a:accent3>
      <a:accent4>
        <a:srgbClr val="F0EF10"/>
      </a:accent4>
      <a:accent5>
        <a:srgbClr val="EAF7F9"/>
      </a:accent5>
      <a:accent6>
        <a:srgbClr val="049B4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3357</TotalTime>
  <Words>1621</Words>
  <Application>Microsoft Office PowerPoint</Application>
  <PresentationFormat>ワイド画面</PresentationFormat>
  <Paragraphs>266</Paragraphs>
  <Slides>23</Slides>
  <Notes>23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23</vt:i4>
      </vt:variant>
    </vt:vector>
  </HeadingPairs>
  <TitlesOfParts>
    <vt:vector size="29" baseType="lpstr">
      <vt:lpstr>Noto Sans Symbols</vt:lpstr>
      <vt:lpstr>Meiryo</vt:lpstr>
      <vt:lpstr>Meiryo</vt:lpstr>
      <vt:lpstr>Arial</vt:lpstr>
      <vt:lpstr>Noto Sans</vt:lpstr>
      <vt:lpstr>電子印鑑GMOサイン</vt:lpstr>
      <vt:lpstr>斜里町電子契約サービス 事業者向け操作説明資料</vt:lpstr>
      <vt:lpstr>目次</vt:lpstr>
      <vt:lpstr>電子契約とは</vt:lpstr>
      <vt:lpstr>電子契約の主なメリット</vt:lpstr>
      <vt:lpstr>法的効力を証明する仕組み</vt:lpstr>
      <vt:lpstr>電子帳簿保存法</vt:lpstr>
      <vt:lpstr>立会人型（契約印タイプ）</vt:lpstr>
      <vt:lpstr>契約締結の流れ</vt:lpstr>
      <vt:lpstr>電子契約の運用について</vt:lpstr>
      <vt:lpstr>電子契約の流れ</vt:lpstr>
      <vt:lpstr>（１）準備</vt:lpstr>
      <vt:lpstr>「電子契約同意書兼メールアドレス確認書」について</vt:lpstr>
      <vt:lpstr>（２）締結</vt:lpstr>
      <vt:lpstr>署名の手順</vt:lpstr>
      <vt:lpstr>署名の手順</vt:lpstr>
      <vt:lpstr>署名の手順</vt:lpstr>
      <vt:lpstr>署名の手順　契約締結後</vt:lpstr>
      <vt:lpstr>署名の手順　契約締結後</vt:lpstr>
      <vt:lpstr>電子署名の確認方法</vt:lpstr>
      <vt:lpstr>電子署名の確認方法③【ダウンロードしたPDF上で確認】</vt:lpstr>
      <vt:lpstr>困ったときは</vt:lpstr>
      <vt:lpstr>ヘルプセンター</vt:lpstr>
      <vt:lpstr>お問合せ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中嶋 竜雅</dc:creator>
  <cp:lastModifiedBy>久場 研太</cp:lastModifiedBy>
  <cp:revision>8</cp:revision>
  <dcterms:created xsi:type="dcterms:W3CDTF">2023-07-06T01:51:04Z</dcterms:created>
  <dcterms:modified xsi:type="dcterms:W3CDTF">2026-03-16T06:58:56Z</dcterms:modified>
</cp:coreProperties>
</file>